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 id="2147483729" r:id="rId6"/>
  </p:sldMasterIdLst>
  <p:notesMasterIdLst>
    <p:notesMasterId r:id="rId29"/>
  </p:notesMasterIdLst>
  <p:handoutMasterIdLst>
    <p:handoutMasterId r:id="rId30"/>
  </p:handoutMasterIdLst>
  <p:sldIdLst>
    <p:sldId id="256" r:id="rId7"/>
    <p:sldId id="275" r:id="rId8"/>
    <p:sldId id="10193" r:id="rId9"/>
    <p:sldId id="10194" r:id="rId10"/>
    <p:sldId id="10209" r:id="rId11"/>
    <p:sldId id="10208" r:id="rId12"/>
    <p:sldId id="10196" r:id="rId13"/>
    <p:sldId id="10195" r:id="rId14"/>
    <p:sldId id="10205" r:id="rId15"/>
    <p:sldId id="10198" r:id="rId16"/>
    <p:sldId id="1925" r:id="rId17"/>
    <p:sldId id="10210" r:id="rId18"/>
    <p:sldId id="271" r:id="rId19"/>
    <p:sldId id="10206" r:id="rId20"/>
    <p:sldId id="1945" r:id="rId21"/>
    <p:sldId id="10200" r:id="rId22"/>
    <p:sldId id="10207" r:id="rId23"/>
    <p:sldId id="1946" r:id="rId24"/>
    <p:sldId id="10202" r:id="rId25"/>
    <p:sldId id="1921" r:id="rId26"/>
    <p:sldId id="10203"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F78F-E040-4AB3-B51B-AAF78CDA15CA}" v="7" dt="2019-06-20T12:11:4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9" autoAdjust="0"/>
    <p:restoredTop sz="74507" autoAdjust="0"/>
  </p:normalViewPr>
  <p:slideViewPr>
    <p:cSldViewPr snapToGrid="0">
      <p:cViewPr varScale="1">
        <p:scale>
          <a:sx n="86" d="100"/>
          <a:sy n="86" d="100"/>
        </p:scale>
        <p:origin x="1110"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EE4F2181-0D88-4EA7-A31E-826AE342FDD0}"/>
    <pc:docChg chg="custSel addSld delSld modSld">
      <pc:chgData name="Pete Brown (WDG/PAX)" userId="34399653-5f2c-445e-a476-f92d920635ac" providerId="ADAL" clId="{EE4F2181-0D88-4EA7-A31E-826AE342FDD0}" dt="2019-05-31T03:09:49.581" v="217" actId="2696"/>
      <pc:docMkLst>
        <pc:docMk/>
      </pc:docMkLst>
      <pc:sldChg chg="del">
        <pc:chgData name="Pete Brown (WDG/PAX)" userId="34399653-5f2c-445e-a476-f92d920635ac" providerId="ADAL" clId="{EE4F2181-0D88-4EA7-A31E-826AE342FDD0}" dt="2019-05-31T03:07:37.136" v="5" actId="2696"/>
        <pc:sldMkLst>
          <pc:docMk/>
          <pc:sldMk cId="841029428" sldId="258"/>
        </pc:sldMkLst>
      </pc:sldChg>
      <pc:sldChg chg="add del modNotesTx">
        <pc:chgData name="Pete Brown (WDG/PAX)" userId="34399653-5f2c-445e-a476-f92d920635ac" providerId="ADAL" clId="{EE4F2181-0D88-4EA7-A31E-826AE342FDD0}" dt="2019-05-31T03:09:09.379" v="210" actId="6549"/>
        <pc:sldMkLst>
          <pc:docMk/>
          <pc:sldMk cId="1051609572" sldId="266"/>
        </pc:sldMkLst>
      </pc:sldChg>
      <pc:sldChg chg="del">
        <pc:chgData name="Pete Brown (WDG/PAX)" userId="34399653-5f2c-445e-a476-f92d920635ac" providerId="ADAL" clId="{EE4F2181-0D88-4EA7-A31E-826AE342FDD0}" dt="2019-05-31T03:09:49.581" v="217" actId="2696"/>
        <pc:sldMkLst>
          <pc:docMk/>
          <pc:sldMk cId="1375621454" sldId="267"/>
        </pc:sldMkLst>
      </pc:sldChg>
      <pc:sldChg chg="modSp">
        <pc:chgData name="Pete Brown (WDG/PAX)" userId="34399653-5f2c-445e-a476-f92d920635ac" providerId="ADAL" clId="{EE4F2181-0D88-4EA7-A31E-826AE342FDD0}" dt="2019-05-31T03:09:33.376" v="212"/>
        <pc:sldMkLst>
          <pc:docMk/>
          <pc:sldMk cId="1790726480" sldId="269"/>
        </pc:sldMkLst>
        <pc:spChg chg="mod">
          <ac:chgData name="Pete Brown (WDG/PAX)" userId="34399653-5f2c-445e-a476-f92d920635ac" providerId="ADAL" clId="{EE4F2181-0D88-4EA7-A31E-826AE342FDD0}" dt="2019-05-31T03:09:33.376" v="212"/>
          <ac:spMkLst>
            <pc:docMk/>
            <pc:sldMk cId="1790726480" sldId="269"/>
            <ac:spMk id="2" creationId="{871E2FA3-EF5E-475F-B94A-F430CC01FB3D}"/>
          </ac:spMkLst>
        </pc:spChg>
      </pc:sldChg>
      <pc:sldChg chg="modSp">
        <pc:chgData name="Pete Brown (WDG/PAX)" userId="34399653-5f2c-445e-a476-f92d920635ac" providerId="ADAL" clId="{EE4F2181-0D88-4EA7-A31E-826AE342FDD0}" dt="2019-05-31T03:09:45.151" v="216"/>
        <pc:sldMkLst>
          <pc:docMk/>
          <pc:sldMk cId="862804793" sldId="283"/>
        </pc:sldMkLst>
        <pc:spChg chg="mod">
          <ac:chgData name="Pete Brown (WDG/PAX)" userId="34399653-5f2c-445e-a476-f92d920635ac" providerId="ADAL" clId="{EE4F2181-0D88-4EA7-A31E-826AE342FDD0}" dt="2019-05-31T03:09:45.151" v="216"/>
          <ac:spMkLst>
            <pc:docMk/>
            <pc:sldMk cId="862804793" sldId="283"/>
            <ac:spMk id="2" creationId="{871E2FA3-EF5E-475F-B94A-F430CC01FB3D}"/>
          </ac:spMkLst>
        </pc:spChg>
      </pc:sldChg>
      <pc:sldChg chg="modSp">
        <pc:chgData name="Pete Brown (WDG/PAX)" userId="34399653-5f2c-445e-a476-f92d920635ac" providerId="ADAL" clId="{EE4F2181-0D88-4EA7-A31E-826AE342FDD0}" dt="2019-05-31T03:07:27.835" v="4" actId="20577"/>
        <pc:sldMkLst>
          <pc:docMk/>
          <pc:sldMk cId="1498671396" sldId="285"/>
        </pc:sldMkLst>
        <pc:spChg chg="mod">
          <ac:chgData name="Pete Brown (WDG/PAX)" userId="34399653-5f2c-445e-a476-f92d920635ac" providerId="ADAL" clId="{EE4F2181-0D88-4EA7-A31E-826AE342FDD0}" dt="2019-05-31T03:07:27.835" v="4" actId="20577"/>
          <ac:spMkLst>
            <pc:docMk/>
            <pc:sldMk cId="1498671396" sldId="285"/>
            <ac:spMk id="32" creationId="{F612EF9D-4E2E-4F22-BA2C-555D692989DA}"/>
          </ac:spMkLst>
        </pc:spChg>
      </pc:sldChg>
    </pc:docChg>
  </pc:docChgLst>
  <pc:docChgLst>
    <pc:chgData name="Matteo Pagani" userId="33f58c04-96ec-4aef-881b-71cb7a2868be" providerId="ADAL" clId="{3C62F78F-E040-4AB3-B51B-AAF78CDA15CA}"/>
    <pc:docChg chg="undo custSel modSld">
      <pc:chgData name="Matteo Pagani" userId="33f58c04-96ec-4aef-881b-71cb7a2868be" providerId="ADAL" clId="{3C62F78F-E040-4AB3-B51B-AAF78CDA15CA}" dt="2019-06-20T12:12:05.429" v="354" actId="5793"/>
      <pc:docMkLst>
        <pc:docMk/>
      </pc:docMkLst>
      <pc:sldChg chg="modSp">
        <pc:chgData name="Matteo Pagani" userId="33f58c04-96ec-4aef-881b-71cb7a2868be" providerId="ADAL" clId="{3C62F78F-E040-4AB3-B51B-AAF78CDA15CA}" dt="2019-06-20T12:12:05.429" v="354" actId="5793"/>
        <pc:sldMkLst>
          <pc:docMk/>
          <pc:sldMk cId="862804793" sldId="283"/>
        </pc:sldMkLst>
        <pc:spChg chg="mod">
          <ac:chgData name="Matteo Pagani" userId="33f58c04-96ec-4aef-881b-71cb7a2868be" providerId="ADAL" clId="{3C62F78F-E040-4AB3-B51B-AAF78CDA15CA}" dt="2019-06-20T12:12:05.429" v="354" actId="5793"/>
          <ac:spMkLst>
            <pc:docMk/>
            <pc:sldMk cId="862804793" sldId="283"/>
            <ac:spMk id="2" creationId="{871E2FA3-EF5E-475F-B94A-F430CC01FB3D}"/>
          </ac:spMkLst>
        </pc:spChg>
      </pc:sldChg>
      <pc:sldChg chg="addSp delSp modSp">
        <pc:chgData name="Matteo Pagani" userId="33f58c04-96ec-4aef-881b-71cb7a2868be" providerId="ADAL" clId="{3C62F78F-E040-4AB3-B51B-AAF78CDA15CA}" dt="2019-06-18T21:06:25.655" v="22" actId="478"/>
        <pc:sldMkLst>
          <pc:docMk/>
          <pc:sldMk cId="1498671396" sldId="285"/>
        </pc:sldMkLst>
        <pc:spChg chg="add del mod">
          <ac:chgData name="Matteo Pagani" userId="33f58c04-96ec-4aef-881b-71cb7a2868be" providerId="ADAL" clId="{3C62F78F-E040-4AB3-B51B-AAF78CDA15CA}" dt="2019-06-18T21:06:25.655" v="22" actId="478"/>
          <ac:spMkLst>
            <pc:docMk/>
            <pc:sldMk cId="1498671396" sldId="285"/>
            <ac:spMk id="4" creationId="{87290599-B812-4FAD-8F27-44E07FC57E7E}"/>
          </ac:spMkLst>
        </pc:spChg>
        <pc:spChg chg="del">
          <ac:chgData name="Matteo Pagani" userId="33f58c04-96ec-4aef-881b-71cb7a2868be" providerId="ADAL" clId="{3C62F78F-E040-4AB3-B51B-AAF78CDA15CA}" dt="2019-06-18T21:06:21.604" v="21" actId="478"/>
          <ac:spMkLst>
            <pc:docMk/>
            <pc:sldMk cId="1498671396" sldId="285"/>
            <ac:spMk id="34" creationId="{7F3CAB47-D156-4ABE-B98B-2C470C473B38}"/>
          </ac:spMkLst>
        </pc:spChg>
      </pc:sldChg>
      <pc:sldChg chg="modSp">
        <pc:chgData name="Matteo Pagani" userId="33f58c04-96ec-4aef-881b-71cb7a2868be" providerId="ADAL" clId="{3C62F78F-E040-4AB3-B51B-AAF78CDA15CA}" dt="2019-06-18T06:33:41.269" v="1" actId="20577"/>
        <pc:sldMkLst>
          <pc:docMk/>
          <pc:sldMk cId="2277428234" sldId="10193"/>
        </pc:sldMkLst>
        <pc:spChg chg="mod">
          <ac:chgData name="Matteo Pagani" userId="33f58c04-96ec-4aef-881b-71cb7a2868be" providerId="ADAL" clId="{3C62F78F-E040-4AB3-B51B-AAF78CDA15CA}" dt="2019-06-18T06:33:41.269" v="1" actId="20577"/>
          <ac:spMkLst>
            <pc:docMk/>
            <pc:sldMk cId="2277428234" sldId="10193"/>
            <ac:spMk id="17" creationId="{A831F126-6B54-4762-8E67-1BE16302EDF2}"/>
          </ac:spMkLst>
        </pc:spChg>
      </pc:sldChg>
      <pc:sldChg chg="modSp">
        <pc:chgData name="Matteo Pagani" userId="33f58c04-96ec-4aef-881b-71cb7a2868be" providerId="ADAL" clId="{3C62F78F-E040-4AB3-B51B-AAF78CDA15CA}" dt="2019-06-18T06:33:52.259" v="20" actId="20577"/>
        <pc:sldMkLst>
          <pc:docMk/>
          <pc:sldMk cId="1891148281" sldId="10203"/>
        </pc:sldMkLst>
        <pc:spChg chg="mod">
          <ac:chgData name="Matteo Pagani" userId="33f58c04-96ec-4aef-881b-71cb7a2868be" providerId="ADAL" clId="{3C62F78F-E040-4AB3-B51B-AAF78CDA15CA}" dt="2019-06-18T06:33:52.259" v="20" actId="20577"/>
          <ac:spMkLst>
            <pc:docMk/>
            <pc:sldMk cId="1891148281" sldId="10203"/>
            <ac:spMk id="3" creationId="{5D6170C2-EF9B-46C0-9C61-2D2C4BD1A11C}"/>
          </ac:spMkLst>
        </pc:spChg>
      </pc:sldChg>
    </pc:docChg>
  </pc:docChgLst>
  <pc:docChgLst>
    <pc:chgData name="Pete Brown (WDG/PAX)" userId="34399653-5f2c-445e-a476-f92d920635ac" providerId="ADAL" clId="{5C42B7B1-1F27-4739-93E7-8F91527EB668}"/>
    <pc:docChg chg="custSel modSld">
      <pc:chgData name="Pete Brown (WDG/PAX)" userId="34399653-5f2c-445e-a476-f92d920635ac" providerId="ADAL" clId="{5C42B7B1-1F27-4739-93E7-8F91527EB668}" dt="2019-04-24T21:13:20.956" v="83" actId="20577"/>
      <pc:docMkLst>
        <pc:docMk/>
      </pc:docMkLst>
      <pc:sldChg chg="modSp">
        <pc:chgData name="Pete Brown (WDG/PAX)" userId="34399653-5f2c-445e-a476-f92d920635ac" providerId="ADAL" clId="{5C42B7B1-1F27-4739-93E7-8F91527EB668}" dt="2019-04-24T21:13:20.956" v="83" actId="20577"/>
        <pc:sldMkLst>
          <pc:docMk/>
          <pc:sldMk cId="472508337" sldId="256"/>
        </pc:sldMkLst>
        <pc:spChg chg="mod">
          <ac:chgData name="Pete Brown (WDG/PAX)" userId="34399653-5f2c-445e-a476-f92d920635ac" providerId="ADAL" clId="{5C42B7B1-1F27-4739-93E7-8F91527EB668}" dt="2019-04-24T21:13:20.956" v="83" actId="20577"/>
          <ac:spMkLst>
            <pc:docMk/>
            <pc:sldMk cId="472508337" sldId="256"/>
            <ac:spMk id="9" creationId="{EB051579-52C7-4D72-88DE-1436711C3E27}"/>
          </ac:spMkLst>
        </pc:spChg>
      </pc:sldChg>
    </pc:docChg>
  </pc:docChgLst>
  <pc:docChgLst>
    <pc:chgData name="Matteo Pagani" userId="33f58c04-96ec-4aef-881b-71cb7a2868be" providerId="ADAL" clId="{3E0591E9-A9E9-4D60-83EA-39D7DB48CC33}"/>
    <pc:docChg chg="undo redo custSel addSld delSld modSld sldOrd modMainMaster">
      <pc:chgData name="Matteo Pagani" userId="33f58c04-96ec-4aef-881b-71cb7a2868be" providerId="ADAL" clId="{3E0591E9-A9E9-4D60-83EA-39D7DB48CC33}" dt="2019-05-25T18:32:22.602" v="13905" actId="20577"/>
      <pc:docMkLst>
        <pc:docMk/>
      </pc:docMkLst>
      <pc:sldChg chg="modSp">
        <pc:chgData name="Matteo Pagani" userId="33f58c04-96ec-4aef-881b-71cb7a2868be" providerId="ADAL" clId="{3E0591E9-A9E9-4D60-83EA-39D7DB48CC33}" dt="2019-05-21T10:12:55.386" v="13619" actId="20577"/>
        <pc:sldMkLst>
          <pc:docMk/>
          <pc:sldMk cId="472508337" sldId="256"/>
        </pc:sldMkLst>
        <pc:spChg chg="mod">
          <ac:chgData name="Matteo Pagani" userId="33f58c04-96ec-4aef-881b-71cb7a2868be" providerId="ADAL" clId="{3E0591E9-A9E9-4D60-83EA-39D7DB48CC33}" dt="2019-05-21T10:12:55.386" v="13619" actId="20577"/>
          <ac:spMkLst>
            <pc:docMk/>
            <pc:sldMk cId="472508337" sldId="256"/>
            <ac:spMk id="10" creationId="{1A19BF77-EB67-4DFE-96AF-79942A6DB218}"/>
          </ac:spMkLst>
        </pc:spChg>
      </pc:sldChg>
      <pc:sldChg chg="modSp">
        <pc:chgData name="Matteo Pagani" userId="33f58c04-96ec-4aef-881b-71cb7a2868be" providerId="ADAL" clId="{3E0591E9-A9E9-4D60-83EA-39D7DB48CC33}" dt="2019-05-17T14:05:14.163" v="5664" actId="20577"/>
        <pc:sldMkLst>
          <pc:docMk/>
          <pc:sldMk cId="3583846880" sldId="268"/>
        </pc:sldMkLst>
        <pc:spChg chg="mod">
          <ac:chgData name="Matteo Pagani" userId="33f58c04-96ec-4aef-881b-71cb7a2868be" providerId="ADAL" clId="{3E0591E9-A9E9-4D60-83EA-39D7DB48CC33}" dt="2019-05-17T14:05:14.163" v="5664" actId="20577"/>
          <ac:spMkLst>
            <pc:docMk/>
            <pc:sldMk cId="3583846880" sldId="268"/>
            <ac:spMk id="34" creationId="{7F3CAB47-D156-4ABE-B98B-2C470C473B38}"/>
          </ac:spMkLst>
        </pc:spChg>
      </pc:sldChg>
      <pc:sldChg chg="modSp">
        <pc:chgData name="Matteo Pagani" userId="33f58c04-96ec-4aef-881b-71cb7a2868be" providerId="ADAL" clId="{3E0591E9-A9E9-4D60-83EA-39D7DB48CC33}" dt="2019-05-21T10:12:45.142" v="13590" actId="20577"/>
        <pc:sldMkLst>
          <pc:docMk/>
          <pc:sldMk cId="1790726480" sldId="269"/>
        </pc:sldMkLst>
        <pc:spChg chg="mod">
          <ac:chgData name="Matteo Pagani" userId="33f58c04-96ec-4aef-881b-71cb7a2868be" providerId="ADAL" clId="{3E0591E9-A9E9-4D60-83EA-39D7DB48CC33}" dt="2019-05-21T10:12:45.142" v="13590" actId="20577"/>
          <ac:spMkLst>
            <pc:docMk/>
            <pc:sldMk cId="1790726480" sldId="269"/>
            <ac:spMk id="2" creationId="{871E2FA3-EF5E-475F-B94A-F430CC01FB3D}"/>
          </ac:spMkLst>
        </pc:spChg>
      </pc:sldChg>
      <pc:sldChg chg="modSp">
        <pc:chgData name="Matteo Pagani" userId="33f58c04-96ec-4aef-881b-71cb7a2868be" providerId="ADAL" clId="{3E0591E9-A9E9-4D60-83EA-39D7DB48CC33}" dt="2019-05-17T08:53:21.399" v="279" actId="20577"/>
        <pc:sldMkLst>
          <pc:docMk/>
          <pc:sldMk cId="3667170687" sldId="271"/>
        </pc:sldMkLst>
        <pc:spChg chg="mod">
          <ac:chgData name="Matteo Pagani" userId="33f58c04-96ec-4aef-881b-71cb7a2868be" providerId="ADAL" clId="{3E0591E9-A9E9-4D60-83EA-39D7DB48CC33}" dt="2019-05-17T08:53:21.399" v="279" actId="20577"/>
          <ac:spMkLst>
            <pc:docMk/>
            <pc:sldMk cId="3667170687" sldId="271"/>
            <ac:spMk id="7" creationId="{22F4C121-4662-4AAA-B5F3-C522E47DA562}"/>
          </ac:spMkLst>
        </pc:spChg>
      </pc:sldChg>
      <pc:sldChg chg="addSp delSp modAnim modNotesTx">
        <pc:chgData name="Matteo Pagani" userId="33f58c04-96ec-4aef-881b-71cb7a2868be" providerId="ADAL" clId="{3E0591E9-A9E9-4D60-83EA-39D7DB48CC33}" dt="2019-05-17T17:25:03.968" v="6933" actId="20577"/>
        <pc:sldMkLst>
          <pc:docMk/>
          <pc:sldMk cId="1258752337" sldId="275"/>
        </pc:sldMkLst>
        <pc:spChg chg="del">
          <ac:chgData name="Matteo Pagani" userId="33f58c04-96ec-4aef-881b-71cb7a2868be" providerId="ADAL" clId="{3E0591E9-A9E9-4D60-83EA-39D7DB48CC33}" dt="2019-05-17T08:34:33.319" v="0" actId="478"/>
          <ac:spMkLst>
            <pc:docMk/>
            <pc:sldMk cId="1258752337" sldId="275"/>
            <ac:spMk id="32" creationId="{43ED5426-A69A-4784-843F-ACC36B841C09}"/>
          </ac:spMkLst>
        </pc:spChg>
        <pc:spChg chg="del">
          <ac:chgData name="Matteo Pagani" userId="33f58c04-96ec-4aef-881b-71cb7a2868be" providerId="ADAL" clId="{3E0591E9-A9E9-4D60-83EA-39D7DB48CC33}" dt="2019-05-17T08:34:34.943" v="1" actId="478"/>
          <ac:spMkLst>
            <pc:docMk/>
            <pc:sldMk cId="1258752337" sldId="275"/>
            <ac:spMk id="33" creationId="{3F6F0B67-C088-4B68-961A-89C5C3994D7F}"/>
          </ac:spMkLst>
        </pc:spChg>
        <pc:spChg chg="add">
          <ac:chgData name="Matteo Pagani" userId="33f58c04-96ec-4aef-881b-71cb7a2868be" providerId="ADAL" clId="{3E0591E9-A9E9-4D60-83EA-39D7DB48CC33}" dt="2019-05-17T08:34:35.713" v="2"/>
          <ac:spMkLst>
            <pc:docMk/>
            <pc:sldMk cId="1258752337" sldId="275"/>
            <ac:spMk id="41" creationId="{96F54516-B40A-4714-8995-0022D3F8E9F8}"/>
          </ac:spMkLst>
        </pc:spChg>
        <pc:spChg chg="add">
          <ac:chgData name="Matteo Pagani" userId="33f58c04-96ec-4aef-881b-71cb7a2868be" providerId="ADAL" clId="{3E0591E9-A9E9-4D60-83EA-39D7DB48CC33}" dt="2019-05-17T08:34:35.713" v="2"/>
          <ac:spMkLst>
            <pc:docMk/>
            <pc:sldMk cId="1258752337" sldId="275"/>
            <ac:spMk id="42" creationId="{63AC05F4-0873-40E4-B52A-CDC0D2651AA3}"/>
          </ac:spMkLst>
        </pc:spChg>
        <pc:grpChg chg="add">
          <ac:chgData name="Matteo Pagani" userId="33f58c04-96ec-4aef-881b-71cb7a2868be" providerId="ADAL" clId="{3E0591E9-A9E9-4D60-83EA-39D7DB48CC33}" dt="2019-05-17T08:34:35.713" v="2"/>
          <ac:grpSpMkLst>
            <pc:docMk/>
            <pc:sldMk cId="1258752337" sldId="275"/>
            <ac:grpSpMk id="11" creationId="{13E8F611-D7B9-4FE1-851E-C2BB83B14C9B}"/>
          </ac:grpSpMkLst>
        </pc:grpChg>
        <pc:grpChg chg="add">
          <ac:chgData name="Matteo Pagani" userId="33f58c04-96ec-4aef-881b-71cb7a2868be" providerId="ADAL" clId="{3E0591E9-A9E9-4D60-83EA-39D7DB48CC33}" dt="2019-05-17T08:34:35.713" v="2"/>
          <ac:grpSpMkLst>
            <pc:docMk/>
            <pc:sldMk cId="1258752337" sldId="275"/>
            <ac:grpSpMk id="15" creationId="{7367B469-B718-44E3-A4EE-720302FC857C}"/>
          </ac:grpSpMkLst>
        </pc:grpChg>
        <pc:grpChg chg="add">
          <ac:chgData name="Matteo Pagani" userId="33f58c04-96ec-4aef-881b-71cb7a2868be" providerId="ADAL" clId="{3E0591E9-A9E9-4D60-83EA-39D7DB48CC33}" dt="2019-05-17T08:34:35.713" v="2"/>
          <ac:grpSpMkLst>
            <pc:docMk/>
            <pc:sldMk cId="1258752337" sldId="275"/>
            <ac:grpSpMk id="19" creationId="{3CA858DC-746B-4036-AB82-CB46CF9B2E01}"/>
          </ac:grpSpMkLst>
        </pc:grpChg>
        <pc:grpChg chg="add">
          <ac:chgData name="Matteo Pagani" userId="33f58c04-96ec-4aef-881b-71cb7a2868be" providerId="ADAL" clId="{3E0591E9-A9E9-4D60-83EA-39D7DB48CC33}" dt="2019-05-17T08:34:35.713" v="2"/>
          <ac:grpSpMkLst>
            <pc:docMk/>
            <pc:sldMk cId="1258752337" sldId="275"/>
            <ac:grpSpMk id="23" creationId="{C5499F52-CB23-4D50-A6DB-626DCCDB7413}"/>
          </ac:grpSpMkLst>
        </pc:grpChg>
        <pc:grpChg chg="add">
          <ac:chgData name="Matteo Pagani" userId="33f58c04-96ec-4aef-881b-71cb7a2868be" providerId="ADAL" clId="{3E0591E9-A9E9-4D60-83EA-39D7DB48CC33}" dt="2019-05-17T08:34:35.713" v="2"/>
          <ac:grpSpMkLst>
            <pc:docMk/>
            <pc:sldMk cId="1258752337" sldId="275"/>
            <ac:grpSpMk id="27" creationId="{4A087AA5-A370-40A3-83B4-0C7ECBFB73E0}"/>
          </ac:grpSpMkLst>
        </pc:grpChg>
        <pc:grpChg chg="add">
          <ac:chgData name="Matteo Pagani" userId="33f58c04-96ec-4aef-881b-71cb7a2868be" providerId="ADAL" clId="{3E0591E9-A9E9-4D60-83EA-39D7DB48CC33}" dt="2019-05-17T08:34:35.713" v="2"/>
          <ac:grpSpMkLst>
            <pc:docMk/>
            <pc:sldMk cId="1258752337" sldId="275"/>
            <ac:grpSpMk id="31" creationId="{92EEC7CB-A9E7-43D6-A700-61B0CB90C370}"/>
          </ac:grpSpMkLst>
        </pc:grpChg>
        <pc:grpChg chg="add">
          <ac:chgData name="Matteo Pagani" userId="33f58c04-96ec-4aef-881b-71cb7a2868be" providerId="ADAL" clId="{3E0591E9-A9E9-4D60-83EA-39D7DB48CC33}" dt="2019-05-17T08:34:35.713" v="2"/>
          <ac:grpSpMkLst>
            <pc:docMk/>
            <pc:sldMk cId="1258752337" sldId="275"/>
            <ac:grpSpMk id="37" creationId="{C9ADF96A-3A9D-49D1-A22C-7F7C823DF0FA}"/>
          </ac:grpSpMkLst>
        </pc:grpChg>
        <pc:picChg chg="add">
          <ac:chgData name="Matteo Pagani" userId="33f58c04-96ec-4aef-881b-71cb7a2868be" providerId="ADAL" clId="{3E0591E9-A9E9-4D60-83EA-39D7DB48CC33}" dt="2019-05-17T08:34:35.713" v="2"/>
          <ac:picMkLst>
            <pc:docMk/>
            <pc:sldMk cId="1258752337" sldId="275"/>
            <ac:picMk id="4" creationId="{829902DD-9BA2-4E67-ADBB-4EE7B63D9E9F}"/>
          </ac:picMkLst>
        </pc:picChg>
        <pc:picChg chg="add">
          <ac:chgData name="Matteo Pagani" userId="33f58c04-96ec-4aef-881b-71cb7a2868be" providerId="ADAL" clId="{3E0591E9-A9E9-4D60-83EA-39D7DB48CC33}" dt="2019-05-17T08:34:35.713" v="2"/>
          <ac:picMkLst>
            <pc:docMk/>
            <pc:sldMk cId="1258752337" sldId="275"/>
            <ac:picMk id="5" creationId="{E648BCBE-188B-44AF-8304-211C6BF95D6B}"/>
          </ac:picMkLst>
        </pc:picChg>
        <pc:picChg chg="add">
          <ac:chgData name="Matteo Pagani" userId="33f58c04-96ec-4aef-881b-71cb7a2868be" providerId="ADAL" clId="{3E0591E9-A9E9-4D60-83EA-39D7DB48CC33}" dt="2019-05-17T08:34:35.713" v="2"/>
          <ac:picMkLst>
            <pc:docMk/>
            <pc:sldMk cId="1258752337" sldId="275"/>
            <ac:picMk id="6" creationId="{429A5E4A-2E58-4139-9B28-4293D8DC31BF}"/>
          </ac:picMkLst>
        </pc:picChg>
        <pc:picChg chg="add">
          <ac:chgData name="Matteo Pagani" userId="33f58c04-96ec-4aef-881b-71cb7a2868be" providerId="ADAL" clId="{3E0591E9-A9E9-4D60-83EA-39D7DB48CC33}" dt="2019-05-17T08:34:35.713" v="2"/>
          <ac:picMkLst>
            <pc:docMk/>
            <pc:sldMk cId="1258752337" sldId="275"/>
            <ac:picMk id="7" creationId="{C5984EDA-F9E3-4358-B72D-35A71A8995CE}"/>
          </ac:picMkLst>
        </pc:picChg>
        <pc:picChg chg="add">
          <ac:chgData name="Matteo Pagani" userId="33f58c04-96ec-4aef-881b-71cb7a2868be" providerId="ADAL" clId="{3E0591E9-A9E9-4D60-83EA-39D7DB48CC33}" dt="2019-05-17T08:34:35.713" v="2"/>
          <ac:picMkLst>
            <pc:docMk/>
            <pc:sldMk cId="1258752337" sldId="275"/>
            <ac:picMk id="8" creationId="{F1810F32-BBDB-4ACD-9A6B-EE5FF703DFA9}"/>
          </ac:picMkLst>
        </pc:picChg>
        <pc:picChg chg="add">
          <ac:chgData name="Matteo Pagani" userId="33f58c04-96ec-4aef-881b-71cb7a2868be" providerId="ADAL" clId="{3E0591E9-A9E9-4D60-83EA-39D7DB48CC33}" dt="2019-05-17T08:34:35.713" v="2"/>
          <ac:picMkLst>
            <pc:docMk/>
            <pc:sldMk cId="1258752337" sldId="275"/>
            <ac:picMk id="9" creationId="{B4769B57-45A6-4569-B55C-73FA1AB3AEE8}"/>
          </ac:picMkLst>
        </pc:picChg>
        <pc:picChg chg="add">
          <ac:chgData name="Matteo Pagani" userId="33f58c04-96ec-4aef-881b-71cb7a2868be" providerId="ADAL" clId="{3E0591E9-A9E9-4D60-83EA-39D7DB48CC33}" dt="2019-05-17T08:34:35.713" v="2"/>
          <ac:picMkLst>
            <pc:docMk/>
            <pc:sldMk cId="1258752337" sldId="275"/>
            <ac:picMk id="10" creationId="{83A7A10E-F67F-45F8-8BF1-614D8159DA8A}"/>
          </ac:picMkLst>
        </pc:picChg>
      </pc:sldChg>
      <pc:sldChg chg="modSp">
        <pc:chgData name="Matteo Pagani" userId="33f58c04-96ec-4aef-881b-71cb7a2868be" providerId="ADAL" clId="{3E0591E9-A9E9-4D60-83EA-39D7DB48CC33}" dt="2019-05-25T18:32:22.602" v="13905" actId="20577"/>
        <pc:sldMkLst>
          <pc:docMk/>
          <pc:sldMk cId="862804793" sldId="283"/>
        </pc:sldMkLst>
        <pc:spChg chg="mod">
          <ac:chgData name="Matteo Pagani" userId="33f58c04-96ec-4aef-881b-71cb7a2868be" providerId="ADAL" clId="{3E0591E9-A9E9-4D60-83EA-39D7DB48CC33}" dt="2019-05-25T18:32:22.602" v="13905" actId="20577"/>
          <ac:spMkLst>
            <pc:docMk/>
            <pc:sldMk cId="862804793" sldId="283"/>
            <ac:spMk id="2" creationId="{871E2FA3-EF5E-475F-B94A-F430CC01FB3D}"/>
          </ac:spMkLst>
        </pc:spChg>
      </pc:sldChg>
      <pc:sldChg chg="modSp">
        <pc:chgData name="Matteo Pagani" userId="33f58c04-96ec-4aef-881b-71cb7a2868be" providerId="ADAL" clId="{3E0591E9-A9E9-4D60-83EA-39D7DB48CC33}" dt="2019-05-25T18:21:24.519" v="13724"/>
        <pc:sldMkLst>
          <pc:docMk/>
          <pc:sldMk cId="1704521697" sldId="284"/>
        </pc:sldMkLst>
        <pc:spChg chg="mod">
          <ac:chgData name="Matteo Pagani" userId="33f58c04-96ec-4aef-881b-71cb7a2868be" providerId="ADAL" clId="{3E0591E9-A9E9-4D60-83EA-39D7DB48CC33}" dt="2019-05-25T18:21:24.519" v="13724"/>
          <ac:spMkLst>
            <pc:docMk/>
            <pc:sldMk cId="1704521697" sldId="284"/>
            <ac:spMk id="2" creationId="{871E2FA3-EF5E-475F-B94A-F430CC01FB3D}"/>
          </ac:spMkLst>
        </pc:spChg>
      </pc:sldChg>
      <pc:sldChg chg="modSp">
        <pc:chgData name="Matteo Pagani" userId="33f58c04-96ec-4aef-881b-71cb7a2868be" providerId="ADAL" clId="{3E0591E9-A9E9-4D60-83EA-39D7DB48CC33}" dt="2019-05-23T12:13:50.800" v="13636" actId="20577"/>
        <pc:sldMkLst>
          <pc:docMk/>
          <pc:sldMk cId="1498671396" sldId="285"/>
        </pc:sldMkLst>
        <pc:graphicFrameChg chg="modGraphic">
          <ac:chgData name="Matteo Pagani" userId="33f58c04-96ec-4aef-881b-71cb7a2868be" providerId="ADAL" clId="{3E0591E9-A9E9-4D60-83EA-39D7DB48CC33}" dt="2019-05-23T12:13:50.800" v="13636" actId="20577"/>
          <ac:graphicFrameMkLst>
            <pc:docMk/>
            <pc:sldMk cId="1498671396" sldId="285"/>
            <ac:graphicFrameMk id="2" creationId="{3BEA1BFC-DC52-4EBA-80A8-09C0625DE0FB}"/>
          </ac:graphicFrameMkLst>
        </pc:graphicFrameChg>
      </pc:sldChg>
      <pc:sldChg chg="add modNotesTx">
        <pc:chgData name="Matteo Pagani" userId="33f58c04-96ec-4aef-881b-71cb7a2868be" providerId="ADAL" clId="{3E0591E9-A9E9-4D60-83EA-39D7DB48CC33}" dt="2019-05-17T22:32:09.541" v="12976" actId="20577"/>
        <pc:sldMkLst>
          <pc:docMk/>
          <pc:sldMk cId="2756113043" sldId="1921"/>
        </pc:sldMkLst>
      </pc:sldChg>
      <pc:sldChg chg="add modTransition modNotesTx">
        <pc:chgData name="Matteo Pagani" userId="33f58c04-96ec-4aef-881b-71cb7a2868be" providerId="ADAL" clId="{3E0591E9-A9E9-4D60-83EA-39D7DB48CC33}" dt="2019-05-17T22:28:42.788" v="11701" actId="20577"/>
        <pc:sldMkLst>
          <pc:docMk/>
          <pc:sldMk cId="365416638" sldId="1925"/>
        </pc:sldMkLst>
      </pc:sldChg>
      <pc:sldChg chg="modSp add setBg modNotesTx">
        <pc:chgData name="Matteo Pagani" userId="33f58c04-96ec-4aef-881b-71cb7a2868be" providerId="ADAL" clId="{3E0591E9-A9E9-4D60-83EA-39D7DB48CC33}" dt="2019-05-17T22:30:17.504" v="12237" actId="20577"/>
        <pc:sldMkLst>
          <pc:docMk/>
          <pc:sldMk cId="2536744609" sldId="1945"/>
        </pc:sldMkLst>
        <pc:spChg chg="mod">
          <ac:chgData name="Matteo Pagani" userId="33f58c04-96ec-4aef-881b-71cb7a2868be" providerId="ADAL" clId="{3E0591E9-A9E9-4D60-83EA-39D7DB48CC33}" dt="2019-05-17T08:54:08.717" v="286" actId="27636"/>
          <ac:spMkLst>
            <pc:docMk/>
            <pc:sldMk cId="2536744609" sldId="1945"/>
            <ac:spMk id="2" creationId="{141BD411-07B7-42C8-9F8F-1AF682A43A10}"/>
          </ac:spMkLst>
        </pc:spChg>
        <pc:spChg chg="mod">
          <ac:chgData name="Matteo Pagani" userId="33f58c04-96ec-4aef-881b-71cb7a2868be" providerId="ADAL" clId="{3E0591E9-A9E9-4D60-83EA-39D7DB48CC33}" dt="2019-05-17T08:54:13.945" v="288" actId="403"/>
          <ac:spMkLst>
            <pc:docMk/>
            <pc:sldMk cId="2536744609" sldId="1945"/>
            <ac:spMk id="4" creationId="{FF136867-2C98-4B91-919F-3D41CC5257F6}"/>
          </ac:spMkLst>
        </pc:spChg>
      </pc:sldChg>
      <pc:sldChg chg="modSp add setBg modNotesTx">
        <pc:chgData name="Matteo Pagani" userId="33f58c04-96ec-4aef-881b-71cb7a2868be" providerId="ADAL" clId="{3E0591E9-A9E9-4D60-83EA-39D7DB48CC33}" dt="2019-05-17T22:31:33.985" v="12732" actId="20577"/>
        <pc:sldMkLst>
          <pc:docMk/>
          <pc:sldMk cId="2921622550" sldId="1946"/>
        </pc:sldMkLst>
        <pc:spChg chg="mod">
          <ac:chgData name="Matteo Pagani" userId="33f58c04-96ec-4aef-881b-71cb7a2868be" providerId="ADAL" clId="{3E0591E9-A9E9-4D60-83EA-39D7DB48CC33}" dt="2019-05-17T08:55:15.606" v="322" actId="27636"/>
          <ac:spMkLst>
            <pc:docMk/>
            <pc:sldMk cId="2921622550" sldId="1946"/>
            <ac:spMk id="2" creationId="{810C662E-B27C-4A63-BF9A-401277A46D9D}"/>
          </ac:spMkLst>
        </pc:spChg>
        <pc:spChg chg="mod">
          <ac:chgData name="Matteo Pagani" userId="33f58c04-96ec-4aef-881b-71cb7a2868be" providerId="ADAL" clId="{3E0591E9-A9E9-4D60-83EA-39D7DB48CC33}" dt="2019-05-17T08:55:19.344" v="324" actId="403"/>
          <ac:spMkLst>
            <pc:docMk/>
            <pc:sldMk cId="2921622550" sldId="1946"/>
            <ac:spMk id="3" creationId="{881E73C4-6308-4865-BE59-61D3740109F5}"/>
          </ac:spMkLst>
        </pc:spChg>
      </pc:sldChg>
      <pc:sldChg chg="modSp add del setBg modNotesTx">
        <pc:chgData name="Matteo Pagani" userId="33f58c04-96ec-4aef-881b-71cb7a2868be" providerId="ADAL" clId="{3E0591E9-A9E9-4D60-83EA-39D7DB48CC33}" dt="2019-05-23T12:15:15.528" v="13645"/>
        <pc:sldMkLst>
          <pc:docMk/>
          <pc:sldMk cId="2277428234" sldId="10193"/>
        </pc:sldMkLst>
        <pc:spChg chg="mod">
          <ac:chgData name="Matteo Pagani" userId="33f58c04-96ec-4aef-881b-71cb7a2868be" providerId="ADAL" clId="{3E0591E9-A9E9-4D60-83EA-39D7DB48CC33}" dt="2019-05-23T12:15:15.528" v="13645"/>
          <ac:spMkLst>
            <pc:docMk/>
            <pc:sldMk cId="2277428234" sldId="10193"/>
            <ac:spMk id="2" creationId="{56415E3E-6E8A-49C0-AA72-05344AB32CD3}"/>
          </ac:spMkLst>
        </pc:spChg>
      </pc:sldChg>
      <pc:sldChg chg="addSp delSp modSp new add addAnim delAnim modAnim modNotesTx">
        <pc:chgData name="Matteo Pagani" userId="33f58c04-96ec-4aef-881b-71cb7a2868be" providerId="ADAL" clId="{3E0591E9-A9E9-4D60-83EA-39D7DB48CC33}" dt="2019-05-17T22:39:48.185" v="13381" actId="20577"/>
        <pc:sldMkLst>
          <pc:docMk/>
          <pc:sldMk cId="2682834189" sldId="10194"/>
        </pc:sldMkLst>
        <pc:spChg chg="mod">
          <ac:chgData name="Matteo Pagani" userId="33f58c04-96ec-4aef-881b-71cb7a2868be" providerId="ADAL" clId="{3E0591E9-A9E9-4D60-83EA-39D7DB48CC33}" dt="2019-05-17T08:35:22.660" v="8"/>
          <ac:spMkLst>
            <pc:docMk/>
            <pc:sldMk cId="2682834189" sldId="10194"/>
            <ac:spMk id="2" creationId="{C352A701-88A2-4A2C-8F04-39ADC3018C14}"/>
          </ac:spMkLst>
        </pc:spChg>
        <pc:spChg chg="del">
          <ac:chgData name="Matteo Pagani" userId="33f58c04-96ec-4aef-881b-71cb7a2868be" providerId="ADAL" clId="{3E0591E9-A9E9-4D60-83EA-39D7DB48CC33}" dt="2019-05-17T08:35:25.872" v="9" actId="478"/>
          <ac:spMkLst>
            <pc:docMk/>
            <pc:sldMk cId="2682834189" sldId="10194"/>
            <ac:spMk id="3" creationId="{7525143A-EDFD-4C74-A658-3E4AC956E8C0}"/>
          </ac:spMkLst>
        </pc:spChg>
        <pc:spChg chg="add del">
          <ac:chgData name="Matteo Pagani" userId="33f58c04-96ec-4aef-881b-71cb7a2868be" providerId="ADAL" clId="{3E0591E9-A9E9-4D60-83EA-39D7DB48CC33}" dt="2019-05-17T08:35:47.766" v="23"/>
          <ac:spMkLst>
            <pc:docMk/>
            <pc:sldMk cId="2682834189" sldId="10194"/>
            <ac:spMk id="25" creationId="{997BF123-036F-449D-AC5D-78B099E6B780}"/>
          </ac:spMkLst>
        </pc:spChg>
        <pc:spChg chg="add del">
          <ac:chgData name="Matteo Pagani" userId="33f58c04-96ec-4aef-881b-71cb7a2868be" providerId="ADAL" clId="{3E0591E9-A9E9-4D60-83EA-39D7DB48CC33}" dt="2019-05-17T08:35:47.766" v="23"/>
          <ac:spMkLst>
            <pc:docMk/>
            <pc:sldMk cId="2682834189" sldId="10194"/>
            <ac:spMk id="26" creationId="{FB0C7832-88A5-4930-8444-7B0ACA64C7E0}"/>
          </ac:spMkLst>
        </pc:spChg>
        <pc:spChg chg="add del">
          <ac:chgData name="Matteo Pagani" userId="33f58c04-96ec-4aef-881b-71cb7a2868be" providerId="ADAL" clId="{3E0591E9-A9E9-4D60-83EA-39D7DB48CC33}" dt="2019-05-17T08:35:47.766" v="23"/>
          <ac:spMkLst>
            <pc:docMk/>
            <pc:sldMk cId="2682834189" sldId="10194"/>
            <ac:spMk id="27" creationId="{ED192B4B-398B-490F-BE6F-ACF23F8784A3}"/>
          </ac:spMkLst>
        </pc:spChg>
        <pc:spChg chg="add del">
          <ac:chgData name="Matteo Pagani" userId="33f58c04-96ec-4aef-881b-71cb7a2868be" providerId="ADAL" clId="{3E0591E9-A9E9-4D60-83EA-39D7DB48CC33}" dt="2019-05-17T08:35:47.766" v="23"/>
          <ac:spMkLst>
            <pc:docMk/>
            <pc:sldMk cId="2682834189" sldId="10194"/>
            <ac:spMk id="28" creationId="{2E0569CD-8C99-421D-B9AE-06F724224660}"/>
          </ac:spMkLst>
        </pc:spChg>
        <pc:spChg chg="add del">
          <ac:chgData name="Matteo Pagani" userId="33f58c04-96ec-4aef-881b-71cb7a2868be" providerId="ADAL" clId="{3E0591E9-A9E9-4D60-83EA-39D7DB48CC33}" dt="2019-05-17T08:35:47.766" v="23"/>
          <ac:spMkLst>
            <pc:docMk/>
            <pc:sldMk cId="2682834189" sldId="10194"/>
            <ac:spMk id="29" creationId="{B2AAFDB0-386B-4308-93DD-DF3105949F22}"/>
          </ac:spMkLst>
        </pc:spChg>
        <pc:spChg chg="add del">
          <ac:chgData name="Matteo Pagani" userId="33f58c04-96ec-4aef-881b-71cb7a2868be" providerId="ADAL" clId="{3E0591E9-A9E9-4D60-83EA-39D7DB48CC33}" dt="2019-05-17T08:35:57.107" v="25"/>
          <ac:spMkLst>
            <pc:docMk/>
            <pc:sldMk cId="2682834189" sldId="10194"/>
            <ac:spMk id="63" creationId="{154AD04A-D1A6-43DF-AAB9-6E57D72DF039}"/>
          </ac:spMkLst>
        </pc:spChg>
        <pc:spChg chg="add del">
          <ac:chgData name="Matteo Pagani" userId="33f58c04-96ec-4aef-881b-71cb7a2868be" providerId="ADAL" clId="{3E0591E9-A9E9-4D60-83EA-39D7DB48CC33}" dt="2019-05-17T08:35:57.107" v="25"/>
          <ac:spMkLst>
            <pc:docMk/>
            <pc:sldMk cId="2682834189" sldId="10194"/>
            <ac:spMk id="64" creationId="{C48010F2-B114-41D2-AEF1-589CF3BDE4D6}"/>
          </ac:spMkLst>
        </pc:spChg>
        <pc:spChg chg="add del">
          <ac:chgData name="Matteo Pagani" userId="33f58c04-96ec-4aef-881b-71cb7a2868be" providerId="ADAL" clId="{3E0591E9-A9E9-4D60-83EA-39D7DB48CC33}" dt="2019-05-17T08:35:57.107" v="25"/>
          <ac:spMkLst>
            <pc:docMk/>
            <pc:sldMk cId="2682834189" sldId="10194"/>
            <ac:spMk id="65" creationId="{0C1DDAC9-55C1-417F-915B-BB308DFB7501}"/>
          </ac:spMkLst>
        </pc:spChg>
        <pc:spChg chg="add del">
          <ac:chgData name="Matteo Pagani" userId="33f58c04-96ec-4aef-881b-71cb7a2868be" providerId="ADAL" clId="{3E0591E9-A9E9-4D60-83EA-39D7DB48CC33}" dt="2019-05-17T08:35:57.107" v="25"/>
          <ac:spMkLst>
            <pc:docMk/>
            <pc:sldMk cId="2682834189" sldId="10194"/>
            <ac:spMk id="66" creationId="{A62B7319-9145-4163-BB35-521CAEA77CC5}"/>
          </ac:spMkLst>
        </pc:spChg>
        <pc:spChg chg="add del">
          <ac:chgData name="Matteo Pagani" userId="33f58c04-96ec-4aef-881b-71cb7a2868be" providerId="ADAL" clId="{3E0591E9-A9E9-4D60-83EA-39D7DB48CC33}" dt="2019-05-17T08:35:57.107" v="25"/>
          <ac:spMkLst>
            <pc:docMk/>
            <pc:sldMk cId="2682834189" sldId="10194"/>
            <ac:spMk id="67" creationId="{01B7D33F-35AE-4F34-B933-65162C72C37F}"/>
          </ac:spMkLst>
        </pc:spChg>
        <pc:spChg chg="add del">
          <ac:chgData name="Matteo Pagani" userId="33f58c04-96ec-4aef-881b-71cb7a2868be" providerId="ADAL" clId="{3E0591E9-A9E9-4D60-83EA-39D7DB48CC33}" dt="2019-05-17T08:36:01.699" v="29"/>
          <ac:spMkLst>
            <pc:docMk/>
            <pc:sldMk cId="2682834189" sldId="10194"/>
            <ac:spMk id="101" creationId="{70C3E78E-0E05-401C-A4A1-1421CA8826AE}"/>
          </ac:spMkLst>
        </pc:spChg>
        <pc:spChg chg="add del">
          <ac:chgData name="Matteo Pagani" userId="33f58c04-96ec-4aef-881b-71cb7a2868be" providerId="ADAL" clId="{3E0591E9-A9E9-4D60-83EA-39D7DB48CC33}" dt="2019-05-17T08:36:01.699" v="29"/>
          <ac:spMkLst>
            <pc:docMk/>
            <pc:sldMk cId="2682834189" sldId="10194"/>
            <ac:spMk id="102" creationId="{DDF41362-BDC9-465A-A7B1-7ED6ED0E3B19}"/>
          </ac:spMkLst>
        </pc:spChg>
        <pc:spChg chg="add del">
          <ac:chgData name="Matteo Pagani" userId="33f58c04-96ec-4aef-881b-71cb7a2868be" providerId="ADAL" clId="{3E0591E9-A9E9-4D60-83EA-39D7DB48CC33}" dt="2019-05-17T08:36:01.699" v="29"/>
          <ac:spMkLst>
            <pc:docMk/>
            <pc:sldMk cId="2682834189" sldId="10194"/>
            <ac:spMk id="103" creationId="{6658B8D9-5CE3-4D7D-8EA0-D771E9AAEC88}"/>
          </ac:spMkLst>
        </pc:spChg>
        <pc:spChg chg="add del">
          <ac:chgData name="Matteo Pagani" userId="33f58c04-96ec-4aef-881b-71cb7a2868be" providerId="ADAL" clId="{3E0591E9-A9E9-4D60-83EA-39D7DB48CC33}" dt="2019-05-17T08:36:01.699" v="29"/>
          <ac:spMkLst>
            <pc:docMk/>
            <pc:sldMk cId="2682834189" sldId="10194"/>
            <ac:spMk id="104" creationId="{F0803072-C72A-40D1-95A8-8F203DB781BF}"/>
          </ac:spMkLst>
        </pc:spChg>
        <pc:spChg chg="add del">
          <ac:chgData name="Matteo Pagani" userId="33f58c04-96ec-4aef-881b-71cb7a2868be" providerId="ADAL" clId="{3E0591E9-A9E9-4D60-83EA-39D7DB48CC33}" dt="2019-05-17T08:36:01.699" v="29"/>
          <ac:spMkLst>
            <pc:docMk/>
            <pc:sldMk cId="2682834189" sldId="10194"/>
            <ac:spMk id="105" creationId="{4A48FDAB-7A9C-49ED-A74A-9BD1414209B8}"/>
          </ac:spMkLst>
        </pc:spChg>
        <pc:spChg chg="add mod">
          <ac:chgData name="Matteo Pagani" userId="33f58c04-96ec-4aef-881b-71cb7a2868be" providerId="ADAL" clId="{3E0591E9-A9E9-4D60-83EA-39D7DB48CC33}" dt="2019-05-17T08:36:12.017" v="32" actId="207"/>
          <ac:spMkLst>
            <pc:docMk/>
            <pc:sldMk cId="2682834189" sldId="10194"/>
            <ac:spMk id="139" creationId="{7BF48A31-9CD2-46E6-A320-D15268071542}"/>
          </ac:spMkLst>
        </pc:spChg>
        <pc:spChg chg="add mod">
          <ac:chgData name="Matteo Pagani" userId="33f58c04-96ec-4aef-881b-71cb7a2868be" providerId="ADAL" clId="{3E0591E9-A9E9-4D60-83EA-39D7DB48CC33}" dt="2019-05-17T08:36:23.082" v="36" actId="207"/>
          <ac:spMkLst>
            <pc:docMk/>
            <pc:sldMk cId="2682834189" sldId="10194"/>
            <ac:spMk id="140" creationId="{6880FE0C-4B08-4E40-BFF5-7F5D231C8E7B}"/>
          </ac:spMkLst>
        </pc:spChg>
        <pc:spChg chg="add mod">
          <ac:chgData name="Matteo Pagani" userId="33f58c04-96ec-4aef-881b-71cb7a2868be" providerId="ADAL" clId="{3E0591E9-A9E9-4D60-83EA-39D7DB48CC33}" dt="2019-05-17T08:36:14.529" v="33" actId="207"/>
          <ac:spMkLst>
            <pc:docMk/>
            <pc:sldMk cId="2682834189" sldId="10194"/>
            <ac:spMk id="141" creationId="{8454FCCE-C5B1-4D28-80F1-DEF1BE5FBF75}"/>
          </ac:spMkLst>
        </pc:spChg>
        <pc:spChg chg="add mod">
          <ac:chgData name="Matteo Pagani" userId="33f58c04-96ec-4aef-881b-71cb7a2868be" providerId="ADAL" clId="{3E0591E9-A9E9-4D60-83EA-39D7DB48CC33}" dt="2019-05-17T08:36:16.837" v="34" actId="207"/>
          <ac:spMkLst>
            <pc:docMk/>
            <pc:sldMk cId="2682834189" sldId="10194"/>
            <ac:spMk id="142" creationId="{3537FB27-4B0F-4230-8050-83ABB326B5DE}"/>
          </ac:spMkLst>
        </pc:spChg>
        <pc:spChg chg="add mod">
          <ac:chgData name="Matteo Pagani" userId="33f58c04-96ec-4aef-881b-71cb7a2868be" providerId="ADAL" clId="{3E0591E9-A9E9-4D60-83EA-39D7DB48CC33}" dt="2019-05-17T08:36:19.333" v="35" actId="207"/>
          <ac:spMkLst>
            <pc:docMk/>
            <pc:sldMk cId="2682834189" sldId="10194"/>
            <ac:spMk id="143" creationId="{00B9A6C6-A874-437B-AF35-B5223178C1B0}"/>
          </ac:spMkLst>
        </pc:spChg>
        <pc:spChg chg="mod">
          <ac:chgData name="Matteo Pagani" userId="33f58c04-96ec-4aef-881b-71cb7a2868be" providerId="ADAL" clId="{3E0591E9-A9E9-4D60-83EA-39D7DB48CC33}" dt="2019-05-17T08:37:10.943" v="40" actId="207"/>
          <ac:spMkLst>
            <pc:docMk/>
            <pc:sldMk cId="2682834189" sldId="10194"/>
            <ac:spMk id="146" creationId="{6F1B934D-2D62-4497-B1C5-567CDAD60C6B}"/>
          </ac:spMkLst>
        </pc:spChg>
        <pc:spChg chg="mod">
          <ac:chgData name="Matteo Pagani" userId="33f58c04-96ec-4aef-881b-71cb7a2868be" providerId="ADAL" clId="{3E0591E9-A9E9-4D60-83EA-39D7DB48CC33}" dt="2019-05-17T08:37:21.940" v="41" actId="207"/>
          <ac:spMkLst>
            <pc:docMk/>
            <pc:sldMk cId="2682834189" sldId="10194"/>
            <ac:spMk id="148" creationId="{A25C1249-2AC1-4FD3-847F-442A2B47111F}"/>
          </ac:spMkLst>
        </pc:spChg>
        <pc:spChg chg="mod">
          <ac:chgData name="Matteo Pagani" userId="33f58c04-96ec-4aef-881b-71cb7a2868be" providerId="ADAL" clId="{3E0591E9-A9E9-4D60-83EA-39D7DB48CC33}" dt="2019-05-17T08:37:24.125" v="42" actId="207"/>
          <ac:spMkLst>
            <pc:docMk/>
            <pc:sldMk cId="2682834189" sldId="10194"/>
            <ac:spMk id="152" creationId="{F43E095B-9928-41C6-8B96-0FA7F981FFAB}"/>
          </ac:spMkLst>
        </pc:spChg>
        <pc:spChg chg="add">
          <ac:chgData name="Matteo Pagani" userId="33f58c04-96ec-4aef-881b-71cb7a2868be" providerId="ADAL" clId="{3E0591E9-A9E9-4D60-83EA-39D7DB48CC33}" dt="2019-05-17T08:36:32.423" v="37"/>
          <ac:spMkLst>
            <pc:docMk/>
            <pc:sldMk cId="2682834189" sldId="10194"/>
            <ac:spMk id="165" creationId="{3488D5AB-DB4A-4C8F-8EFB-D9881646415C}"/>
          </ac:spMkLst>
        </pc:spChg>
        <pc:grpChg chg="add del">
          <ac:chgData name="Matteo Pagani" userId="33f58c04-96ec-4aef-881b-71cb7a2868be" providerId="ADAL" clId="{3E0591E9-A9E9-4D60-83EA-39D7DB48CC33}" dt="2019-05-17T08:35:47.766" v="23"/>
          <ac:grpSpMkLst>
            <pc:docMk/>
            <pc:sldMk cId="2682834189" sldId="10194"/>
            <ac:grpSpMk id="4" creationId="{7A5AC6E9-438D-4BE3-9A52-F139EDC6FA37}"/>
          </ac:grpSpMkLst>
        </pc:grpChg>
        <pc:grpChg chg="add del">
          <ac:chgData name="Matteo Pagani" userId="33f58c04-96ec-4aef-881b-71cb7a2868be" providerId="ADAL" clId="{3E0591E9-A9E9-4D60-83EA-39D7DB48CC33}" dt="2019-05-17T08:35:47.766" v="23"/>
          <ac:grpSpMkLst>
            <pc:docMk/>
            <pc:sldMk cId="2682834189" sldId="10194"/>
            <ac:grpSpMk id="30" creationId="{35CB9B55-A8CF-4A29-8A13-9268442166BA}"/>
          </ac:grpSpMkLst>
        </pc:grpChg>
        <pc:grpChg chg="add del">
          <ac:chgData name="Matteo Pagani" userId="33f58c04-96ec-4aef-881b-71cb7a2868be" providerId="ADAL" clId="{3E0591E9-A9E9-4D60-83EA-39D7DB48CC33}" dt="2019-05-17T08:35:47.766" v="23"/>
          <ac:grpSpMkLst>
            <pc:docMk/>
            <pc:sldMk cId="2682834189" sldId="10194"/>
            <ac:grpSpMk id="33" creationId="{911C9E24-2337-4BDB-A674-612ADFED3E65}"/>
          </ac:grpSpMkLst>
        </pc:grpChg>
        <pc:grpChg chg="add del">
          <ac:chgData name="Matteo Pagani" userId="33f58c04-96ec-4aef-881b-71cb7a2868be" providerId="ADAL" clId="{3E0591E9-A9E9-4D60-83EA-39D7DB48CC33}" dt="2019-05-17T08:35:57.107" v="25"/>
          <ac:grpSpMkLst>
            <pc:docMk/>
            <pc:sldMk cId="2682834189" sldId="10194"/>
            <ac:grpSpMk id="42" creationId="{4FE52BC5-3969-487D-82E3-5D713BC1BBEC}"/>
          </ac:grpSpMkLst>
        </pc:grpChg>
        <pc:grpChg chg="add del">
          <ac:chgData name="Matteo Pagani" userId="33f58c04-96ec-4aef-881b-71cb7a2868be" providerId="ADAL" clId="{3E0591E9-A9E9-4D60-83EA-39D7DB48CC33}" dt="2019-05-17T08:35:57.107" v="25"/>
          <ac:grpSpMkLst>
            <pc:docMk/>
            <pc:sldMk cId="2682834189" sldId="10194"/>
            <ac:grpSpMk id="68" creationId="{F7695611-32BB-41D6-8A87-E88B48EBB934}"/>
          </ac:grpSpMkLst>
        </pc:grpChg>
        <pc:grpChg chg="add del">
          <ac:chgData name="Matteo Pagani" userId="33f58c04-96ec-4aef-881b-71cb7a2868be" providerId="ADAL" clId="{3E0591E9-A9E9-4D60-83EA-39D7DB48CC33}" dt="2019-05-17T08:35:57.107" v="25"/>
          <ac:grpSpMkLst>
            <pc:docMk/>
            <pc:sldMk cId="2682834189" sldId="10194"/>
            <ac:grpSpMk id="71" creationId="{99696F7A-52F6-486D-A651-B39EB6A90E4B}"/>
          </ac:grpSpMkLst>
        </pc:grpChg>
        <pc:grpChg chg="add del">
          <ac:chgData name="Matteo Pagani" userId="33f58c04-96ec-4aef-881b-71cb7a2868be" providerId="ADAL" clId="{3E0591E9-A9E9-4D60-83EA-39D7DB48CC33}" dt="2019-05-17T08:36:01.699" v="29"/>
          <ac:grpSpMkLst>
            <pc:docMk/>
            <pc:sldMk cId="2682834189" sldId="10194"/>
            <ac:grpSpMk id="80" creationId="{64884A69-5065-452E-B410-F2A6486CFA3D}"/>
          </ac:grpSpMkLst>
        </pc:grpChg>
        <pc:grpChg chg="add del">
          <ac:chgData name="Matteo Pagani" userId="33f58c04-96ec-4aef-881b-71cb7a2868be" providerId="ADAL" clId="{3E0591E9-A9E9-4D60-83EA-39D7DB48CC33}" dt="2019-05-17T08:36:01.699" v="29"/>
          <ac:grpSpMkLst>
            <pc:docMk/>
            <pc:sldMk cId="2682834189" sldId="10194"/>
            <ac:grpSpMk id="106" creationId="{80C3CE4A-7B78-4919-B257-65FFFCAA9BFC}"/>
          </ac:grpSpMkLst>
        </pc:grpChg>
        <pc:grpChg chg="add del">
          <ac:chgData name="Matteo Pagani" userId="33f58c04-96ec-4aef-881b-71cb7a2868be" providerId="ADAL" clId="{3E0591E9-A9E9-4D60-83EA-39D7DB48CC33}" dt="2019-05-17T08:36:01.699" v="29"/>
          <ac:grpSpMkLst>
            <pc:docMk/>
            <pc:sldMk cId="2682834189" sldId="10194"/>
            <ac:grpSpMk id="109" creationId="{C07C93A8-96BA-4CEB-B3AF-178A02996A99}"/>
          </ac:grpSpMkLst>
        </pc:grpChg>
        <pc:grpChg chg="add">
          <ac:chgData name="Matteo Pagani" userId="33f58c04-96ec-4aef-881b-71cb7a2868be" providerId="ADAL" clId="{3E0591E9-A9E9-4D60-83EA-39D7DB48CC33}" dt="2019-05-17T08:36:01.740" v="30"/>
          <ac:grpSpMkLst>
            <pc:docMk/>
            <pc:sldMk cId="2682834189" sldId="10194"/>
            <ac:grpSpMk id="118" creationId="{FE055B3F-1E95-4710-9300-D3E60571F1F5}"/>
          </ac:grpSpMkLst>
        </pc:grpChg>
        <pc:grpChg chg="add mod">
          <ac:chgData name="Matteo Pagani" userId="33f58c04-96ec-4aef-881b-71cb7a2868be" providerId="ADAL" clId="{3E0591E9-A9E9-4D60-83EA-39D7DB48CC33}" dt="2019-05-17T08:37:06.284" v="39" actId="207"/>
          <ac:grpSpMkLst>
            <pc:docMk/>
            <pc:sldMk cId="2682834189" sldId="10194"/>
            <ac:grpSpMk id="144" creationId="{5DBCF777-2DF5-4CA5-8C8F-A996AD2818D0}"/>
          </ac:grpSpMkLst>
        </pc:grpChg>
        <pc:grpChg chg="add">
          <ac:chgData name="Matteo Pagani" userId="33f58c04-96ec-4aef-881b-71cb7a2868be" providerId="ADAL" clId="{3E0591E9-A9E9-4D60-83EA-39D7DB48CC33}" dt="2019-05-17T08:36:01.740" v="30"/>
          <ac:grpSpMkLst>
            <pc:docMk/>
            <pc:sldMk cId="2682834189" sldId="10194"/>
            <ac:grpSpMk id="147" creationId="{6FD91616-DFF9-4B49-BDBE-DC01E398BB09}"/>
          </ac:grpSpMkLst>
        </pc:grpChg>
        <pc:grpChg chg="add">
          <ac:chgData name="Matteo Pagani" userId="33f58c04-96ec-4aef-881b-71cb7a2868be" providerId="ADAL" clId="{3E0591E9-A9E9-4D60-83EA-39D7DB48CC33}" dt="2019-05-17T08:36:06.776" v="31"/>
          <ac:grpSpMkLst>
            <pc:docMk/>
            <pc:sldMk cId="2682834189" sldId="10194"/>
            <ac:grpSpMk id="156" creationId="{D6283976-4C10-4BF5-B8ED-570212D284F7}"/>
          </ac:grpSpMkLst>
        </pc:grpChg>
        <pc:picChg chg="mod">
          <ac:chgData name="Matteo Pagani" userId="33f58c04-96ec-4aef-881b-71cb7a2868be" providerId="ADAL" clId="{3E0591E9-A9E9-4D60-83EA-39D7DB48CC33}" dt="2019-05-17T08:37:06.284" v="39" actId="207"/>
          <ac:picMkLst>
            <pc:docMk/>
            <pc:sldMk cId="2682834189" sldId="10194"/>
            <ac:picMk id="145" creationId="{27D7617B-5AE0-44B1-BF92-CCD3DADE0764}"/>
          </ac:picMkLst>
        </pc:picChg>
      </pc:sldChg>
      <pc:sldChg chg="addSp delSp modSp new add addAnim delAnim modAnim modNotesTx">
        <pc:chgData name="Matteo Pagani" userId="33f58c04-96ec-4aef-881b-71cb7a2868be" providerId="ADAL" clId="{3E0591E9-A9E9-4D60-83EA-39D7DB48CC33}" dt="2019-05-17T17:36:14.326" v="9646" actId="20577"/>
        <pc:sldMkLst>
          <pc:docMk/>
          <pc:sldMk cId="2188774186" sldId="10195"/>
        </pc:sldMkLst>
        <pc:spChg chg="mod">
          <ac:chgData name="Matteo Pagani" userId="33f58c04-96ec-4aef-881b-71cb7a2868be" providerId="ADAL" clId="{3E0591E9-A9E9-4D60-83EA-39D7DB48CC33}" dt="2019-05-17T08:41:24.655" v="68" actId="20577"/>
          <ac:spMkLst>
            <pc:docMk/>
            <pc:sldMk cId="2188774186" sldId="10195"/>
            <ac:spMk id="2" creationId="{DC232F60-967F-413B-B032-4F075065976D}"/>
          </ac:spMkLst>
        </pc:spChg>
        <pc:spChg chg="del">
          <ac:chgData name="Matteo Pagani" userId="33f58c04-96ec-4aef-881b-71cb7a2868be" providerId="ADAL" clId="{3E0591E9-A9E9-4D60-83EA-39D7DB48CC33}" dt="2019-05-17T08:41:40.144" v="69" actId="478"/>
          <ac:spMkLst>
            <pc:docMk/>
            <pc:sldMk cId="2188774186" sldId="10195"/>
            <ac:spMk id="3" creationId="{FEF059A9-F867-411F-AACB-8114BCFB8E32}"/>
          </ac:spMkLst>
        </pc:spChg>
        <pc:spChg chg="mod">
          <ac:chgData name="Matteo Pagani" userId="33f58c04-96ec-4aef-881b-71cb7a2868be" providerId="ADAL" clId="{3E0591E9-A9E9-4D60-83EA-39D7DB48CC33}" dt="2019-05-17T08:42:00.670" v="73" actId="207"/>
          <ac:spMkLst>
            <pc:docMk/>
            <pc:sldMk cId="2188774186" sldId="10195"/>
            <ac:spMk id="62" creationId="{B9139914-83FC-4FDD-A136-B724CB78B3A2}"/>
          </ac:spMkLst>
        </pc:spChg>
        <pc:spChg chg="add del">
          <ac:chgData name="Matteo Pagani" userId="33f58c04-96ec-4aef-881b-71cb7a2868be" providerId="ADAL" clId="{3E0591E9-A9E9-4D60-83EA-39D7DB48CC33}" dt="2019-05-17T08:47:05.590" v="121" actId="478"/>
          <ac:spMkLst>
            <pc:docMk/>
            <pc:sldMk cId="2188774186" sldId="10195"/>
            <ac:spMk id="73" creationId="{3B3AA306-9CE6-42F9-831D-5BA578361A84}"/>
          </ac:spMkLst>
        </pc:spChg>
        <pc:spChg chg="add del mod">
          <ac:chgData name="Matteo Pagani" userId="33f58c04-96ec-4aef-881b-71cb7a2868be" providerId="ADAL" clId="{3E0591E9-A9E9-4D60-83EA-39D7DB48CC33}" dt="2019-05-17T08:49:47.207" v="179" actId="1076"/>
          <ac:spMkLst>
            <pc:docMk/>
            <pc:sldMk cId="2188774186" sldId="10195"/>
            <ac:spMk id="74" creationId="{5CFF44D4-753C-4337-9EF1-8DC1BFB12C96}"/>
          </ac:spMkLst>
        </pc:spChg>
        <pc:spChg chg="add mod">
          <ac:chgData name="Matteo Pagani" userId="33f58c04-96ec-4aef-881b-71cb7a2868be" providerId="ADAL" clId="{3E0591E9-A9E9-4D60-83EA-39D7DB48CC33}" dt="2019-05-17T13:57:12.231" v="4981" actId="1037"/>
          <ac:spMkLst>
            <pc:docMk/>
            <pc:sldMk cId="2188774186" sldId="10195"/>
            <ac:spMk id="79" creationId="{C4F7E4D8-6775-4C62-AE48-DDF80034C8CD}"/>
          </ac:spMkLst>
        </pc:spChg>
        <pc:spChg chg="add mod">
          <ac:chgData name="Matteo Pagani" userId="33f58c04-96ec-4aef-881b-71cb7a2868be" providerId="ADAL" clId="{3E0591E9-A9E9-4D60-83EA-39D7DB48CC33}" dt="2019-05-17T08:48:58.038" v="155" actId="1076"/>
          <ac:spMkLst>
            <pc:docMk/>
            <pc:sldMk cId="2188774186" sldId="10195"/>
            <ac:spMk id="80" creationId="{FB3C53BF-FE6E-47CC-94D8-AFEEFDCA752D}"/>
          </ac:spMkLst>
        </pc:spChg>
        <pc:spChg chg="add mod">
          <ac:chgData name="Matteo Pagani" userId="33f58c04-96ec-4aef-881b-71cb7a2868be" providerId="ADAL" clId="{3E0591E9-A9E9-4D60-83EA-39D7DB48CC33}" dt="2019-05-17T08:49:11.558" v="168" actId="20577"/>
          <ac:spMkLst>
            <pc:docMk/>
            <pc:sldMk cId="2188774186" sldId="10195"/>
            <ac:spMk id="81" creationId="{71369AEB-59E4-4CBD-B709-90288C0B3257}"/>
          </ac:spMkLst>
        </pc:spChg>
        <pc:spChg chg="add del">
          <ac:chgData name="Matteo Pagani" userId="33f58c04-96ec-4aef-881b-71cb7a2868be" providerId="ADAL" clId="{3E0591E9-A9E9-4D60-83EA-39D7DB48CC33}" dt="2019-05-17T08:49:23.333" v="169" actId="478"/>
          <ac:spMkLst>
            <pc:docMk/>
            <pc:sldMk cId="2188774186" sldId="10195"/>
            <ac:spMk id="82" creationId="{99AAE8BE-48F4-4E80-91AE-DA3ED3FDD55C}"/>
          </ac:spMkLst>
        </pc:spChg>
        <pc:spChg chg="add del">
          <ac:chgData name="Matteo Pagani" userId="33f58c04-96ec-4aef-881b-71cb7a2868be" providerId="ADAL" clId="{3E0591E9-A9E9-4D60-83EA-39D7DB48CC33}" dt="2019-05-17T08:49:23.333" v="169" actId="478"/>
          <ac:spMkLst>
            <pc:docMk/>
            <pc:sldMk cId="2188774186" sldId="10195"/>
            <ac:spMk id="83" creationId="{FE0284CC-2CFD-43D8-88F1-18AB4D80B026}"/>
          </ac:spMkLst>
        </pc:spChg>
        <pc:spChg chg="add mod">
          <ac:chgData name="Matteo Pagani" userId="33f58c04-96ec-4aef-881b-71cb7a2868be" providerId="ADAL" clId="{3E0591E9-A9E9-4D60-83EA-39D7DB48CC33}" dt="2019-05-17T13:57:59.610" v="4987" actId="1076"/>
          <ac:spMkLst>
            <pc:docMk/>
            <pc:sldMk cId="2188774186" sldId="10195"/>
            <ac:spMk id="119" creationId="{77B2C06A-1192-449D-8C45-DB9C9FC49D51}"/>
          </ac:spMkLst>
        </pc:spChg>
        <pc:spChg chg="add">
          <ac:chgData name="Matteo Pagani" userId="33f58c04-96ec-4aef-881b-71cb7a2868be" providerId="ADAL" clId="{3E0591E9-A9E9-4D60-83EA-39D7DB48CC33}" dt="2019-05-17T13:58:27.349" v="4990"/>
          <ac:spMkLst>
            <pc:docMk/>
            <pc:sldMk cId="2188774186" sldId="10195"/>
            <ac:spMk id="120" creationId="{540BCD60-598C-4A7C-9E99-D0E8808B3B52}"/>
          </ac:spMkLst>
        </pc:spChg>
        <pc:grpChg chg="add del">
          <ac:chgData name="Matteo Pagani" userId="33f58c04-96ec-4aef-881b-71cb7a2868be" providerId="ADAL" clId="{3E0591E9-A9E9-4D60-83EA-39D7DB48CC33}" dt="2019-05-17T13:56:19.500" v="4964" actId="478"/>
          <ac:grpSpMkLst>
            <pc:docMk/>
            <pc:sldMk cId="2188774186" sldId="10195"/>
            <ac:grpSpMk id="4" creationId="{FBE085CA-9BAC-4BCB-AC25-FB20E704FE29}"/>
          </ac:grpSpMkLst>
        </pc:grpChg>
        <pc:grpChg chg="add mod">
          <ac:chgData name="Matteo Pagani" userId="33f58c04-96ec-4aef-881b-71cb7a2868be" providerId="ADAL" clId="{3E0591E9-A9E9-4D60-83EA-39D7DB48CC33}" dt="2019-05-17T13:57:53.174" v="4986" actId="1076"/>
          <ac:grpSpMkLst>
            <pc:docMk/>
            <pc:sldMk cId="2188774186" sldId="10195"/>
            <ac:grpSpMk id="35" creationId="{1F9CB4ED-C4F6-4420-9D8F-710BFDC4F8B4}"/>
          </ac:grpSpMkLst>
        </pc:grpChg>
        <pc:grpChg chg="add mod">
          <ac:chgData name="Matteo Pagani" userId="33f58c04-96ec-4aef-881b-71cb7a2868be" providerId="ADAL" clId="{3E0591E9-A9E9-4D60-83EA-39D7DB48CC33}" dt="2019-05-17T08:48:58.038" v="155" actId="1076"/>
          <ac:grpSpMkLst>
            <pc:docMk/>
            <pc:sldMk cId="2188774186" sldId="10195"/>
            <ac:grpSpMk id="56" creationId="{6EA08CBC-BC36-4583-AD1B-42FF33A9A86F}"/>
          </ac:grpSpMkLst>
        </pc:grpChg>
        <pc:grpChg chg="add del mod">
          <ac:chgData name="Matteo Pagani" userId="33f58c04-96ec-4aef-881b-71cb7a2868be" providerId="ADAL" clId="{3E0591E9-A9E9-4D60-83EA-39D7DB48CC33}" dt="2019-05-17T08:49:43.488" v="178" actId="1076"/>
          <ac:grpSpMkLst>
            <pc:docMk/>
            <pc:sldMk cId="2188774186" sldId="10195"/>
            <ac:grpSpMk id="60" creationId="{45928120-F1DB-4487-AF9A-2AEDCDAA63B6}"/>
          </ac:grpSpMkLst>
        </pc:grpChg>
        <pc:grpChg chg="add mod">
          <ac:chgData name="Matteo Pagani" userId="33f58c04-96ec-4aef-881b-71cb7a2868be" providerId="ADAL" clId="{3E0591E9-A9E9-4D60-83EA-39D7DB48CC33}" dt="2019-05-17T08:48:58.038" v="155" actId="1076"/>
          <ac:grpSpMkLst>
            <pc:docMk/>
            <pc:sldMk cId="2188774186" sldId="10195"/>
            <ac:grpSpMk id="63" creationId="{993D0006-57BD-4AAF-8E47-57D5C3957CDA}"/>
          </ac:grpSpMkLst>
        </pc:grpChg>
        <pc:grpChg chg="add del">
          <ac:chgData name="Matteo Pagani" userId="33f58c04-96ec-4aef-881b-71cb7a2868be" providerId="ADAL" clId="{3E0591E9-A9E9-4D60-83EA-39D7DB48CC33}" dt="2019-05-17T08:47:03.464" v="120" actId="478"/>
          <ac:grpSpMkLst>
            <pc:docMk/>
            <pc:sldMk cId="2188774186" sldId="10195"/>
            <ac:grpSpMk id="67" creationId="{96D5FA83-6F3F-40BF-B525-E261CE989C7F}"/>
          </ac:grpSpMkLst>
        </pc:grpChg>
        <pc:grpChg chg="add mod ord">
          <ac:chgData name="Matteo Pagani" userId="33f58c04-96ec-4aef-881b-71cb7a2868be" providerId="ADAL" clId="{3E0591E9-A9E9-4D60-83EA-39D7DB48CC33}" dt="2019-05-17T13:57:27.029" v="4983" actId="1038"/>
          <ac:grpSpMkLst>
            <pc:docMk/>
            <pc:sldMk cId="2188774186" sldId="10195"/>
            <ac:grpSpMk id="88" creationId="{0DE4F172-DA4C-446B-813E-4A5F28CD21DA}"/>
          </ac:grpSpMkLst>
        </pc:grpChg>
        <pc:picChg chg="mod">
          <ac:chgData name="Matteo Pagani" userId="33f58c04-96ec-4aef-881b-71cb7a2868be" providerId="ADAL" clId="{3E0591E9-A9E9-4D60-83EA-39D7DB48CC33}" dt="2019-05-17T08:42:00.670" v="73" actId="207"/>
          <ac:picMkLst>
            <pc:docMk/>
            <pc:sldMk cId="2188774186" sldId="10195"/>
            <ac:picMk id="61" creationId="{3B1C9B29-AE56-4A62-BA29-1616E493075E}"/>
          </ac:picMkLst>
        </pc:picChg>
        <pc:picChg chg="add">
          <ac:chgData name="Matteo Pagani" userId="33f58c04-96ec-4aef-881b-71cb7a2868be" providerId="ADAL" clId="{3E0591E9-A9E9-4D60-83EA-39D7DB48CC33}" dt="2019-05-17T08:41:40.332" v="70"/>
          <ac:picMkLst>
            <pc:docMk/>
            <pc:sldMk cId="2188774186" sldId="10195"/>
            <ac:picMk id="75" creationId="{8BF9B8BF-F461-4EDF-9C91-2B3894CBCB3D}"/>
          </ac:picMkLst>
        </pc:picChg>
        <pc:picChg chg="add">
          <ac:chgData name="Matteo Pagani" userId="33f58c04-96ec-4aef-881b-71cb7a2868be" providerId="ADAL" clId="{3E0591E9-A9E9-4D60-83EA-39D7DB48CC33}" dt="2019-05-17T08:41:40.332" v="70"/>
          <ac:picMkLst>
            <pc:docMk/>
            <pc:sldMk cId="2188774186" sldId="10195"/>
            <ac:picMk id="76" creationId="{9AD84BD7-13C1-41CC-89F3-DE0CDA9E5869}"/>
          </ac:picMkLst>
        </pc:picChg>
        <pc:picChg chg="add">
          <ac:chgData name="Matteo Pagani" userId="33f58c04-96ec-4aef-881b-71cb7a2868be" providerId="ADAL" clId="{3E0591E9-A9E9-4D60-83EA-39D7DB48CC33}" dt="2019-05-17T08:41:40.332" v="70"/>
          <ac:picMkLst>
            <pc:docMk/>
            <pc:sldMk cId="2188774186" sldId="10195"/>
            <ac:picMk id="77" creationId="{B2F459FD-A8D6-48B6-808E-23BE524BA792}"/>
          </ac:picMkLst>
        </pc:picChg>
        <pc:picChg chg="add del mod">
          <ac:chgData name="Matteo Pagani" userId="33f58c04-96ec-4aef-881b-71cb7a2868be" providerId="ADAL" clId="{3E0591E9-A9E9-4D60-83EA-39D7DB48CC33}" dt="2019-05-17T08:49:05.457" v="161" actId="478"/>
          <ac:picMkLst>
            <pc:docMk/>
            <pc:sldMk cId="2188774186" sldId="10195"/>
            <ac:picMk id="78" creationId="{0B11E808-7B3C-4210-946C-AA1A624C1872}"/>
          </ac:picMkLst>
        </pc:picChg>
        <pc:picChg chg="add mod">
          <ac:chgData name="Matteo Pagani" userId="33f58c04-96ec-4aef-881b-71cb7a2868be" providerId="ADAL" clId="{3E0591E9-A9E9-4D60-83EA-39D7DB48CC33}" dt="2019-05-17T08:48:58.838" v="157" actId="1076"/>
          <ac:picMkLst>
            <pc:docMk/>
            <pc:sldMk cId="2188774186" sldId="10195"/>
            <ac:picMk id="85" creationId="{51018285-FE62-46CF-B336-6109FD3D1CA5}"/>
          </ac:picMkLst>
        </pc:picChg>
        <pc:picChg chg="add mod">
          <ac:chgData name="Matteo Pagani" userId="33f58c04-96ec-4aef-881b-71cb7a2868be" providerId="ADAL" clId="{3E0591E9-A9E9-4D60-83EA-39D7DB48CC33}" dt="2019-05-17T08:49:52.731" v="181" actId="1076"/>
          <ac:picMkLst>
            <pc:docMk/>
            <pc:sldMk cId="2188774186" sldId="10195"/>
            <ac:picMk id="86" creationId="{35AD50C1-CF5F-459B-BF7B-9C994E70107E}"/>
          </ac:picMkLst>
        </pc:picChg>
        <pc:picChg chg="add del">
          <ac:chgData name="Matteo Pagani" userId="33f58c04-96ec-4aef-881b-71cb7a2868be" providerId="ADAL" clId="{3E0591E9-A9E9-4D60-83EA-39D7DB48CC33}" dt="2019-05-17T08:50:07.334" v="183"/>
          <ac:picMkLst>
            <pc:docMk/>
            <pc:sldMk cId="2188774186" sldId="10195"/>
            <ac:picMk id="87" creationId="{FE7E94CD-6595-46FE-8AA8-CDFCA1F75A2B}"/>
          </ac:picMkLst>
        </pc:picChg>
      </pc:sldChg>
      <pc:sldChg chg="addSp delSp modSp new add modNotesTx">
        <pc:chgData name="Matteo Pagani" userId="33f58c04-96ec-4aef-881b-71cb7a2868be" providerId="ADAL" clId="{3E0591E9-A9E9-4D60-83EA-39D7DB48CC33}" dt="2019-05-17T17:31:07.760" v="8419" actId="20577"/>
        <pc:sldMkLst>
          <pc:docMk/>
          <pc:sldMk cId="421636669" sldId="10196"/>
        </pc:sldMkLst>
        <pc:spChg chg="mod">
          <ac:chgData name="Matteo Pagani" userId="33f58c04-96ec-4aef-881b-71cb7a2868be" providerId="ADAL" clId="{3E0591E9-A9E9-4D60-83EA-39D7DB48CC33}" dt="2019-05-17T08:42:42.241" v="114" actId="20577"/>
          <ac:spMkLst>
            <pc:docMk/>
            <pc:sldMk cId="421636669" sldId="10196"/>
            <ac:spMk id="2" creationId="{E81D7530-90B2-48CD-8A3F-FA0F4B1DAF94}"/>
          </ac:spMkLst>
        </pc:spChg>
        <pc:spChg chg="del">
          <ac:chgData name="Matteo Pagani" userId="33f58c04-96ec-4aef-881b-71cb7a2868be" providerId="ADAL" clId="{3E0591E9-A9E9-4D60-83EA-39D7DB48CC33}" dt="2019-05-17T08:46:47.530" v="115" actId="478"/>
          <ac:spMkLst>
            <pc:docMk/>
            <pc:sldMk cId="421636669" sldId="10196"/>
            <ac:spMk id="3" creationId="{73A74794-64B1-4D42-BF39-18933876C445}"/>
          </ac:spMkLst>
        </pc:spChg>
        <pc:picChg chg="add del mod">
          <ac:chgData name="Matteo Pagani" userId="33f58c04-96ec-4aef-881b-71cb7a2868be" providerId="ADAL" clId="{3E0591E9-A9E9-4D60-83EA-39D7DB48CC33}" dt="2019-05-17T16:01:13.043" v="6631" actId="478"/>
          <ac:picMkLst>
            <pc:docMk/>
            <pc:sldMk cId="421636669" sldId="10196"/>
            <ac:picMk id="4" creationId="{ACF3C1B0-31D8-4CFF-AF6B-B09569BB7F13}"/>
          </ac:picMkLst>
        </pc:picChg>
        <pc:picChg chg="add mod">
          <ac:chgData name="Matteo Pagani" userId="33f58c04-96ec-4aef-881b-71cb7a2868be" providerId="ADAL" clId="{3E0591E9-A9E9-4D60-83EA-39D7DB48CC33}" dt="2019-05-17T16:01:20.902" v="6634" actId="1076"/>
          <ac:picMkLst>
            <pc:docMk/>
            <pc:sldMk cId="421636669" sldId="10196"/>
            <ac:picMk id="5" creationId="{8136AFB5-B547-4E79-85B4-103408DEBCF5}"/>
          </ac:picMkLst>
        </pc:picChg>
      </pc:sldChg>
      <pc:sldChg chg="addSp delSp modSp new add modAnim modNotesTx">
        <pc:chgData name="Matteo Pagani" userId="33f58c04-96ec-4aef-881b-71cb7a2868be" providerId="ADAL" clId="{3E0591E9-A9E9-4D60-83EA-39D7DB48CC33}" dt="2019-05-23T12:16:26.876" v="13650" actId="20577"/>
        <pc:sldMkLst>
          <pc:docMk/>
          <pc:sldMk cId="450127775" sldId="10198"/>
        </pc:sldMkLst>
        <pc:spChg chg="mod">
          <ac:chgData name="Matteo Pagani" userId="33f58c04-96ec-4aef-881b-71cb7a2868be" providerId="ADAL" clId="{3E0591E9-A9E9-4D60-83EA-39D7DB48CC33}" dt="2019-05-17T08:51:58.039" v="236" actId="20577"/>
          <ac:spMkLst>
            <pc:docMk/>
            <pc:sldMk cId="450127775" sldId="10198"/>
            <ac:spMk id="2" creationId="{41ACCCA3-4B8E-4914-B03A-6DA2FA17FA6A}"/>
          </ac:spMkLst>
        </pc:spChg>
        <pc:spChg chg="mod">
          <ac:chgData name="Matteo Pagani" userId="33f58c04-96ec-4aef-881b-71cb7a2868be" providerId="ADAL" clId="{3E0591E9-A9E9-4D60-83EA-39D7DB48CC33}" dt="2019-05-23T12:16:26.876" v="13650" actId="20577"/>
          <ac:spMkLst>
            <pc:docMk/>
            <pc:sldMk cId="450127775" sldId="10198"/>
            <ac:spMk id="3" creationId="{9F8D784A-3A92-40F8-B053-8A79C03273BA}"/>
          </ac:spMkLst>
        </pc:spChg>
        <pc:spChg chg="add mod">
          <ac:chgData name="Matteo Pagani" userId="33f58c04-96ec-4aef-881b-71cb7a2868be" providerId="ADAL" clId="{3E0591E9-A9E9-4D60-83EA-39D7DB48CC33}" dt="2019-05-17T08:52:21.063" v="240" actId="207"/>
          <ac:spMkLst>
            <pc:docMk/>
            <pc:sldMk cId="450127775" sldId="10198"/>
            <ac:spMk id="4" creationId="{D66DA03D-FA7C-495A-952C-F57A6FFD7078}"/>
          </ac:spMkLst>
        </pc:spChg>
        <pc:spChg chg="add del">
          <ac:chgData name="Matteo Pagani" userId="33f58c04-96ec-4aef-881b-71cb7a2868be" providerId="ADAL" clId="{3E0591E9-A9E9-4D60-83EA-39D7DB48CC33}" dt="2019-05-17T08:52:38.272" v="244"/>
          <ac:spMkLst>
            <pc:docMk/>
            <pc:sldMk cId="450127775" sldId="10198"/>
            <ac:spMk id="6" creationId="{A45BAF45-319D-46A3-A955-4A99627547ED}"/>
          </ac:spMkLst>
        </pc:spChg>
        <pc:picChg chg="add mod">
          <ac:chgData name="Matteo Pagani" userId="33f58c04-96ec-4aef-881b-71cb7a2868be" providerId="ADAL" clId="{3E0591E9-A9E9-4D60-83EA-39D7DB48CC33}" dt="2019-05-17T08:52:51.042" v="247" actId="14100"/>
          <ac:picMkLst>
            <pc:docMk/>
            <pc:sldMk cId="450127775" sldId="10198"/>
            <ac:picMk id="5" creationId="{E0F7B7AD-E0A0-40F8-9375-3BA508445A93}"/>
          </ac:picMkLst>
        </pc:picChg>
      </pc:sldChg>
      <pc:sldChg chg="modSp add">
        <pc:chgData name="Matteo Pagani" userId="33f58c04-96ec-4aef-881b-71cb7a2868be" providerId="ADAL" clId="{3E0591E9-A9E9-4D60-83EA-39D7DB48CC33}" dt="2019-05-17T08:54:40.127" v="316" actId="20577"/>
        <pc:sldMkLst>
          <pc:docMk/>
          <pc:sldMk cId="976284528" sldId="10200"/>
        </pc:sldMkLst>
        <pc:spChg chg="mod">
          <ac:chgData name="Matteo Pagani" userId="33f58c04-96ec-4aef-881b-71cb7a2868be" providerId="ADAL" clId="{3E0591E9-A9E9-4D60-83EA-39D7DB48CC33}" dt="2019-05-17T08:54:40.127" v="316" actId="20577"/>
          <ac:spMkLst>
            <pc:docMk/>
            <pc:sldMk cId="976284528" sldId="10200"/>
            <ac:spMk id="7" creationId="{22F4C121-4662-4AAA-B5F3-C522E47DA562}"/>
          </ac:spMkLst>
        </pc:spChg>
      </pc:sldChg>
      <pc:sldChg chg="modSp add ord">
        <pc:chgData name="Matteo Pagani" userId="33f58c04-96ec-4aef-881b-71cb7a2868be" providerId="ADAL" clId="{3E0591E9-A9E9-4D60-83EA-39D7DB48CC33}" dt="2019-05-17T14:02:57.762" v="5110" actId="20577"/>
        <pc:sldMkLst>
          <pc:docMk/>
          <pc:sldMk cId="1448189771" sldId="10202"/>
        </pc:sldMkLst>
        <pc:spChg chg="mod">
          <ac:chgData name="Matteo Pagani" userId="33f58c04-96ec-4aef-881b-71cb7a2868be" providerId="ADAL" clId="{3E0591E9-A9E9-4D60-83EA-39D7DB48CC33}" dt="2019-05-17T14:02:57.762" v="5110" actId="20577"/>
          <ac:spMkLst>
            <pc:docMk/>
            <pc:sldMk cId="1448189771" sldId="10202"/>
            <ac:spMk id="7" creationId="{22F4C121-4662-4AAA-B5F3-C522E47DA562}"/>
          </ac:spMkLst>
        </pc:spChg>
      </pc:sldChg>
      <pc:sldChg chg="modSp new add modNotesTx">
        <pc:chgData name="Matteo Pagani" userId="33f58c04-96ec-4aef-881b-71cb7a2868be" providerId="ADAL" clId="{3E0591E9-A9E9-4D60-83EA-39D7DB48CC33}" dt="2019-05-17T22:33:04.727" v="13321" actId="20577"/>
        <pc:sldMkLst>
          <pc:docMk/>
          <pc:sldMk cId="1891148281" sldId="10203"/>
        </pc:sldMkLst>
        <pc:spChg chg="mod">
          <ac:chgData name="Matteo Pagani" userId="33f58c04-96ec-4aef-881b-71cb7a2868be" providerId="ADAL" clId="{3E0591E9-A9E9-4D60-83EA-39D7DB48CC33}" dt="2019-05-17T08:56:46.432" v="345" actId="20577"/>
          <ac:spMkLst>
            <pc:docMk/>
            <pc:sldMk cId="1891148281" sldId="10203"/>
            <ac:spMk id="2" creationId="{E875FC31-DB9A-497E-A2FB-565D8EBDE8B2}"/>
          </ac:spMkLst>
        </pc:spChg>
        <pc:spChg chg="mod">
          <ac:chgData name="Matteo Pagani" userId="33f58c04-96ec-4aef-881b-71cb7a2868be" providerId="ADAL" clId="{3E0591E9-A9E9-4D60-83EA-39D7DB48CC33}" dt="2019-05-17T08:57:13.928" v="357" actId="6549"/>
          <ac:spMkLst>
            <pc:docMk/>
            <pc:sldMk cId="1891148281" sldId="10203"/>
            <ac:spMk id="3" creationId="{5D6170C2-EF9B-46C0-9C61-2D2C4BD1A11C}"/>
          </ac:spMkLst>
        </pc:spChg>
      </pc:sldChg>
      <pc:sldChg chg="modSp add mod modTransition modShow">
        <pc:chgData name="Matteo Pagani" userId="33f58c04-96ec-4aef-881b-71cb7a2868be" providerId="ADAL" clId="{3E0591E9-A9E9-4D60-83EA-39D7DB48CC33}" dt="2019-05-17T16:44:11.032" v="6716"/>
        <pc:sldMkLst>
          <pc:docMk/>
          <pc:sldMk cId="755917572" sldId="10204"/>
        </pc:sldMkLst>
        <pc:spChg chg="mod">
          <ac:chgData name="Matteo Pagani" userId="33f58c04-96ec-4aef-881b-71cb7a2868be" providerId="ADAL" clId="{3E0591E9-A9E9-4D60-83EA-39D7DB48CC33}" dt="2019-05-17T16:44:11.032" v="6716"/>
          <ac:spMkLst>
            <pc:docMk/>
            <pc:sldMk cId="755917572" sldId="10204"/>
            <ac:spMk id="2" creationId="{871E2FA3-EF5E-475F-B94A-F430CC01FB3D}"/>
          </ac:spMkLst>
        </pc:spChg>
        <pc:spChg chg="mod">
          <ac:chgData name="Matteo Pagani" userId="33f58c04-96ec-4aef-881b-71cb7a2868be" providerId="ADAL" clId="{3E0591E9-A9E9-4D60-83EA-39D7DB48CC33}" dt="2019-05-17T11:11:32.165" v="434" actId="20577"/>
          <ac:spMkLst>
            <pc:docMk/>
            <pc:sldMk cId="755917572" sldId="10204"/>
            <ac:spMk id="32" creationId="{F612EF9D-4E2E-4F22-BA2C-555D692989DA}"/>
          </ac:spMkLst>
        </pc:spChg>
      </pc:sldChg>
      <pc:sldChg chg="addSp modSp add modTransition modAnim modNotesTx">
        <pc:chgData name="Matteo Pagani" userId="33f58c04-96ec-4aef-881b-71cb7a2868be" providerId="ADAL" clId="{3E0591E9-A9E9-4D60-83EA-39D7DB48CC33}" dt="2019-05-17T17:36:20.846" v="9679" actId="20577"/>
        <pc:sldMkLst>
          <pc:docMk/>
          <pc:sldMk cId="697398987" sldId="10205"/>
        </pc:sldMkLst>
        <pc:spChg chg="mod">
          <ac:chgData name="Matteo Pagani" userId="33f58c04-96ec-4aef-881b-71cb7a2868be" providerId="ADAL" clId="{3E0591E9-A9E9-4D60-83EA-39D7DB48CC33}" dt="2019-05-17T13:59:39.826" v="5011" actId="20577"/>
          <ac:spMkLst>
            <pc:docMk/>
            <pc:sldMk cId="697398987" sldId="10205"/>
            <ac:spMk id="2" creationId="{DC232F60-967F-413B-B032-4F075065976D}"/>
          </ac:spMkLst>
        </pc:spChg>
        <pc:spChg chg="add mod">
          <ac:chgData name="Matteo Pagani" userId="33f58c04-96ec-4aef-881b-71cb7a2868be" providerId="ADAL" clId="{3E0591E9-A9E9-4D60-83EA-39D7DB48CC33}" dt="2019-05-17T14:00:29.791" v="5026" actId="14100"/>
          <ac:spMkLst>
            <pc:docMk/>
            <pc:sldMk cId="697398987" sldId="10205"/>
            <ac:spMk id="3" creationId="{26F03286-1DF0-494E-B8AC-71D088D35D62}"/>
          </ac:spMkLst>
        </pc:spChg>
        <pc:grpChg chg="mod">
          <ac:chgData name="Matteo Pagani" userId="33f58c04-96ec-4aef-881b-71cb7a2868be" providerId="ADAL" clId="{3E0591E9-A9E9-4D60-83EA-39D7DB48CC33}" dt="2019-05-17T14:01:23.793" v="5032" actId="1038"/>
          <ac:grpSpMkLst>
            <pc:docMk/>
            <pc:sldMk cId="697398987" sldId="10205"/>
            <ac:grpSpMk id="271" creationId="{CA1FE8B9-1CAF-4562-AF52-95EDD9C2DCA0}"/>
          </ac:grpSpMkLst>
        </pc:grpChg>
      </pc:sldChg>
      <pc:sldChg chg="modSp add modTransition modAnim modNotesTx">
        <pc:chgData name="Matteo Pagani" userId="33f58c04-96ec-4aef-881b-71cb7a2868be" providerId="ADAL" clId="{3E0591E9-A9E9-4D60-83EA-39D7DB48CC33}" dt="2019-05-17T22:29:09.236" v="11800" actId="20577"/>
        <pc:sldMkLst>
          <pc:docMk/>
          <pc:sldMk cId="447191241" sldId="10206"/>
        </pc:sldMkLst>
        <pc:spChg chg="mod">
          <ac:chgData name="Matteo Pagani" userId="33f58c04-96ec-4aef-881b-71cb7a2868be" providerId="ADAL" clId="{3E0591E9-A9E9-4D60-83EA-39D7DB48CC33}" dt="2019-05-17T14:01:47.636" v="5042" actId="20577"/>
          <ac:spMkLst>
            <pc:docMk/>
            <pc:sldMk cId="447191241" sldId="10206"/>
            <ac:spMk id="2" creationId="{DC232F60-967F-413B-B032-4F075065976D}"/>
          </ac:spMkLst>
        </pc:spChg>
        <pc:spChg chg="mod">
          <ac:chgData name="Matteo Pagani" userId="33f58c04-96ec-4aef-881b-71cb7a2868be" providerId="ADAL" clId="{3E0591E9-A9E9-4D60-83EA-39D7DB48CC33}" dt="2019-05-17T14:02:05.926" v="5047" actId="14100"/>
          <ac:spMkLst>
            <pc:docMk/>
            <pc:sldMk cId="447191241" sldId="10206"/>
            <ac:spMk id="3" creationId="{26F03286-1DF0-494E-B8AC-71D088D35D62}"/>
          </ac:spMkLst>
        </pc:spChg>
      </pc:sldChg>
      <pc:sldChg chg="modSp add modNotesTx">
        <pc:chgData name="Matteo Pagani" userId="33f58c04-96ec-4aef-881b-71cb7a2868be" providerId="ADAL" clId="{3E0591E9-A9E9-4D60-83EA-39D7DB48CC33}" dt="2019-05-17T22:30:39.298" v="12372" actId="20577"/>
        <pc:sldMkLst>
          <pc:docMk/>
          <pc:sldMk cId="224238177" sldId="10207"/>
        </pc:sldMkLst>
        <pc:spChg chg="mod">
          <ac:chgData name="Matteo Pagani" userId="33f58c04-96ec-4aef-881b-71cb7a2868be" providerId="ADAL" clId="{3E0591E9-A9E9-4D60-83EA-39D7DB48CC33}" dt="2019-05-17T14:02:25.955" v="5080" actId="20577"/>
          <ac:spMkLst>
            <pc:docMk/>
            <pc:sldMk cId="224238177" sldId="10207"/>
            <ac:spMk id="2" creationId="{DC232F60-967F-413B-B032-4F075065976D}"/>
          </ac:spMkLst>
        </pc:spChg>
        <pc:spChg chg="mod">
          <ac:chgData name="Matteo Pagani" userId="33f58c04-96ec-4aef-881b-71cb7a2868be" providerId="ADAL" clId="{3E0591E9-A9E9-4D60-83EA-39D7DB48CC33}" dt="2019-05-17T14:02:38.768" v="5087" actId="14100"/>
          <ac:spMkLst>
            <pc:docMk/>
            <pc:sldMk cId="224238177" sldId="10207"/>
            <ac:spMk id="3" creationId="{26F03286-1DF0-494E-B8AC-71D088D35D62}"/>
          </ac:spMkLst>
        </pc:spChg>
      </pc:sldChg>
      <pc:sldChg chg="modSp add">
        <pc:chgData name="Matteo Pagani" userId="33f58c04-96ec-4aef-881b-71cb7a2868be" providerId="ADAL" clId="{3E0591E9-A9E9-4D60-83EA-39D7DB48CC33}" dt="2019-05-17T16:44:19.231" v="6720" actId="20577"/>
        <pc:sldMkLst>
          <pc:docMk/>
          <pc:sldMk cId="1357795484" sldId="10208"/>
        </pc:sldMkLst>
        <pc:spChg chg="mod">
          <ac:chgData name="Matteo Pagani" userId="33f58c04-96ec-4aef-881b-71cb7a2868be" providerId="ADAL" clId="{3E0591E9-A9E9-4D60-83EA-39D7DB48CC33}" dt="2019-05-17T16:44:19.231" v="6720" actId="20577"/>
          <ac:spMkLst>
            <pc:docMk/>
            <pc:sldMk cId="1357795484" sldId="10208"/>
            <ac:spMk id="2" creationId="{871E2FA3-EF5E-475F-B94A-F430CC01FB3D}"/>
          </ac:spMkLst>
        </pc:spChg>
      </pc:sldChg>
      <pc:sldChg chg="modSp add">
        <pc:chgData name="Matteo Pagani" userId="33f58c04-96ec-4aef-881b-71cb7a2868be" providerId="ADAL" clId="{3E0591E9-A9E9-4D60-83EA-39D7DB48CC33}" dt="2019-05-17T16:44:25.543" v="6724" actId="20577"/>
        <pc:sldMkLst>
          <pc:docMk/>
          <pc:sldMk cId="1393562545" sldId="10209"/>
        </pc:sldMkLst>
        <pc:spChg chg="mod">
          <ac:chgData name="Matteo Pagani" userId="33f58c04-96ec-4aef-881b-71cb7a2868be" providerId="ADAL" clId="{3E0591E9-A9E9-4D60-83EA-39D7DB48CC33}" dt="2019-05-17T16:44:25.543" v="6724" actId="20577"/>
          <ac:spMkLst>
            <pc:docMk/>
            <pc:sldMk cId="1393562545" sldId="10209"/>
            <ac:spMk id="2" creationId="{871E2FA3-EF5E-475F-B94A-F430CC01FB3D}"/>
          </ac:spMkLst>
        </pc:spChg>
      </pc:sldChg>
      <pc:sldMasterChg chg="modSldLayout">
        <pc:chgData name="Matteo Pagani" userId="33f58c04-96ec-4aef-881b-71cb7a2868be" providerId="ADAL" clId="{3E0591E9-A9E9-4D60-83EA-39D7DB48CC33}" dt="2019-05-23T12:12:51.640" v="13623" actId="478"/>
        <pc:sldMasterMkLst>
          <pc:docMk/>
          <pc:sldMasterMk cId="1282804975" sldId="2147483711"/>
        </pc:sldMasterMkLst>
        <pc:sldLayoutChg chg="addSp delSp addAnim delAnim">
          <pc:chgData name="Matteo Pagani" userId="33f58c04-96ec-4aef-881b-71cb7a2868be" providerId="ADAL" clId="{3E0591E9-A9E9-4D60-83EA-39D7DB48CC33}" dt="2019-05-23T12:12:51.640" v="13623" actId="478"/>
          <pc:sldLayoutMkLst>
            <pc:docMk/>
            <pc:sldMasterMk cId="1282804975" sldId="2147483711"/>
            <pc:sldLayoutMk cId="3706317053" sldId="2147483724"/>
          </pc:sldLayoutMkLst>
          <pc:spChg chg="del">
            <ac:chgData name="Matteo Pagani" userId="33f58c04-96ec-4aef-881b-71cb7a2868be" providerId="ADAL" clId="{3E0591E9-A9E9-4D60-83EA-39D7DB48CC33}" dt="2019-05-23T12:12:48.851" v="13622" actId="478"/>
            <ac:spMkLst>
              <pc:docMk/>
              <pc:sldMasterMk cId="1282804975" sldId="2147483711"/>
              <pc:sldLayoutMk cId="3706317053" sldId="2147483724"/>
              <ac:spMk id="5" creationId="{E16D309E-1A22-41D8-8403-7BBFE4468DA2}"/>
            </ac:spMkLst>
          </pc:spChg>
          <pc:spChg chg="del">
            <ac:chgData name="Matteo Pagani" userId="33f58c04-96ec-4aef-881b-71cb7a2868be" providerId="ADAL" clId="{3E0591E9-A9E9-4D60-83EA-39D7DB48CC33}" dt="2019-05-23T12:12:51.640" v="13623" actId="478"/>
            <ac:spMkLst>
              <pc:docMk/>
              <pc:sldMasterMk cId="1282804975" sldId="2147483711"/>
              <pc:sldLayoutMk cId="3706317053" sldId="2147483724"/>
              <ac:spMk id="17" creationId="{BF03D2CA-E485-4D4F-95E8-AC1B1EEA6C1B}"/>
            </ac:spMkLst>
          </pc:spChg>
          <pc:grpChg chg="add del">
            <ac:chgData name="Matteo Pagani" userId="33f58c04-96ec-4aef-881b-71cb7a2868be" providerId="ADAL" clId="{3E0591E9-A9E9-4D60-83EA-39D7DB48CC33}" dt="2019-05-23T12:12:46.478" v="13621" actId="478"/>
            <ac:grpSpMkLst>
              <pc:docMk/>
              <pc:sldMasterMk cId="1282804975" sldId="2147483711"/>
              <pc:sldLayoutMk cId="3706317053" sldId="2147483724"/>
              <ac:grpSpMk id="8" creationId="{1D6E7404-8B91-4D1C-B674-99714334CD48}"/>
            </ac:grpSpMkLst>
          </pc:grpChg>
        </pc:sldLayoutChg>
      </pc:sldMasterChg>
    </pc:docChg>
  </pc:docChgLst>
  <pc:docChgLst>
    <pc:chgData name="Pete Brown (WDG/PAX)" userId="34399653-5f2c-445e-a476-f92d920635ac" providerId="ADAL" clId="{1B579D70-907A-4FD6-BAF4-A987AA0E5781}"/>
    <pc:docChg chg="addSld delSld modSld modMainMaster">
      <pc:chgData name="Pete Brown (WDG/PAX)" userId="34399653-5f2c-445e-a476-f92d920635ac" providerId="ADAL" clId="{1B579D70-907A-4FD6-BAF4-A987AA0E5781}" dt="2019-05-10T05:27:22.813" v="4" actId="2696"/>
      <pc:docMkLst>
        <pc:docMk/>
      </pc:docMkLst>
      <pc:sldChg chg="add">
        <pc:chgData name="Pete Brown (WDG/PAX)" userId="34399653-5f2c-445e-a476-f92d920635ac" providerId="ADAL" clId="{1B579D70-907A-4FD6-BAF4-A987AA0E5781}" dt="2019-04-26T15:34:59.584" v="2"/>
        <pc:sldMkLst>
          <pc:docMk/>
          <pc:sldMk cId="862804793" sldId="283"/>
        </pc:sldMkLst>
      </pc:sldChg>
      <pc:sldChg chg="add">
        <pc:chgData name="Pete Brown (WDG/PAX)" userId="34399653-5f2c-445e-a476-f92d920635ac" providerId="ADAL" clId="{1B579D70-907A-4FD6-BAF4-A987AA0E5781}" dt="2019-04-26T15:34:59.584" v="2"/>
        <pc:sldMkLst>
          <pc:docMk/>
          <pc:sldMk cId="1704521697" sldId="284"/>
        </pc:sldMkLst>
      </pc:sldChg>
      <pc:sldChg chg="add">
        <pc:chgData name="Pete Brown (WDG/PAX)" userId="34399653-5f2c-445e-a476-f92d920635ac" providerId="ADAL" clId="{1B579D70-907A-4FD6-BAF4-A987AA0E5781}" dt="2019-05-08T02:56:27.562" v="3"/>
        <pc:sldMkLst>
          <pc:docMk/>
          <pc:sldMk cId="1498671396" sldId="285"/>
        </pc:sldMkLst>
      </pc:sldChg>
      <pc:sldMasterChg chg="addSp">
        <pc:chgData name="Pete Brown (WDG/PAX)" userId="34399653-5f2c-445e-a476-f92d920635ac" providerId="ADAL" clId="{1B579D70-907A-4FD6-BAF4-A987AA0E5781}" dt="2019-04-26T15:25:09.582" v="0"/>
        <pc:sldMasterMkLst>
          <pc:docMk/>
          <pc:sldMasterMk cId="2735910807" sldId="2147483648"/>
        </pc:sldMasterMkLst>
        <pc:spChg chg="add">
          <ac:chgData name="Pete Brown (WDG/PAX)" userId="34399653-5f2c-445e-a476-f92d920635ac" providerId="ADAL" clId="{1B579D70-907A-4FD6-BAF4-A987AA0E5781}" dt="2019-04-26T15:25:09.582" v="0"/>
          <ac:spMkLst>
            <pc:docMk/>
            <pc:sldMasterMk cId="2735910807" sldId="2147483648"/>
            <ac:spMk id="17" creationId="{2DD215A0-B6BB-492A-8986-5BBBE8A31441}"/>
          </ac:spMkLst>
        </pc:spChg>
      </pc:sldMasterChg>
      <pc:sldMasterChg chg="addSp">
        <pc:chgData name="Pete Brown (WDG/PAX)" userId="34399653-5f2c-445e-a476-f92d920635ac" providerId="ADAL" clId="{1B579D70-907A-4FD6-BAF4-A987AA0E5781}" dt="2019-04-26T15:25:13.451" v="1"/>
        <pc:sldMasterMkLst>
          <pc:docMk/>
          <pc:sldMasterMk cId="1282804975" sldId="2147483711"/>
        </pc:sldMasterMkLst>
        <pc:spChg chg="add">
          <ac:chgData name="Pete Brown (WDG/PAX)" userId="34399653-5f2c-445e-a476-f92d920635ac" providerId="ADAL" clId="{1B579D70-907A-4FD6-BAF4-A987AA0E5781}" dt="2019-04-26T15:25:13.451" v="1"/>
          <ac:spMkLst>
            <pc:docMk/>
            <pc:sldMasterMk cId="1282804975" sldId="2147483711"/>
            <ac:spMk id="17" creationId="{4272996F-8EAD-40C7-A959-65243A5BCE99}"/>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913DE-C465-436B-91F7-E0AEC60A04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FEA90-8557-4E34-9E5A-D8F369AF0F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9E5658-B83C-4AAF-A458-E9169498E582}" type="datetimeFigureOut">
              <a:rPr lang="en-US" smtClean="0"/>
              <a:t>9/7/2019</a:t>
            </a:fld>
            <a:endParaRPr lang="en-US"/>
          </a:p>
        </p:txBody>
      </p:sp>
      <p:sp>
        <p:nvSpPr>
          <p:cNvPr id="4" name="Footer Placeholder 3">
            <a:extLst>
              <a:ext uri="{FF2B5EF4-FFF2-40B4-BE49-F238E27FC236}">
                <a16:creationId xmlns:a16="http://schemas.microsoft.com/office/drawing/2014/main" id="{D421A110-28AF-4B0F-BE34-35E1D648D3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1DFB2A-E94D-454D-B3F8-08F642BC31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42934-2FBC-4F18-BBC5-F5F1CBFF1F0F}" type="slidenum">
              <a:rPr lang="en-US" smtClean="0"/>
              <a:t>‹#›</a:t>
            </a:fld>
            <a:endParaRPr lang="en-US"/>
          </a:p>
        </p:txBody>
      </p:sp>
    </p:spTree>
    <p:extLst>
      <p:ext uri="{BB962C8B-B14F-4D97-AF65-F5344CB8AC3E}">
        <p14:creationId xmlns:p14="http://schemas.microsoft.com/office/powerpoint/2010/main" val="2404064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9/7/2019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never been a better time to be a .NET Developer! With .NET you can build applications for virtually every platform, from a Windows desktop application to a website to an IoT device.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67929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9/7/2019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9/7/2019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4259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39325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now how we can implement the background worker component of our solution.</a:t>
            </a:r>
          </a:p>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54277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services is a new template included in .NET Core 3.0, which you can use to build long-running processes. It supports a cross-platform model, so it can be hosted as a Windows Service, as a Linux job, as a Web Job on Azure, inside a container, etc.</a:t>
            </a:r>
          </a:p>
          <a:p>
            <a:r>
              <a:rPr lang="en-US" dirty="0"/>
              <a:t>It brings all the benefits of ASP.NET Core development (configuration, logging, dependency injection, etc.) to the worker services world.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00442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171593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the last part of our architecture, which is the communication between the main application and the worker service.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1740083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gRPC</a:t>
            </a:r>
            <a:r>
              <a:rPr lang="en-US" dirty="0"/>
              <a:t> is service which offers high performances and it’s based on a standard contract, which offers broad interoperability across multiple languages and frameworks. It’s widely used for service-to-service communication, even if they are developed with different languages or they run on different platforms.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2162850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19</a:t>
            </a:fld>
            <a:endParaRPr lang="en-US"/>
          </a:p>
        </p:txBody>
      </p:sp>
    </p:spTree>
    <p:extLst>
      <p:ext uri="{BB962C8B-B14F-4D97-AF65-F5344CB8AC3E}">
        <p14:creationId xmlns:p14="http://schemas.microsoft.com/office/powerpoint/2010/main" val="135318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have seen the top 3 features added in .NET Core 3.0, but there’s much more as you can see from this list. You’re invited to read the documentation on the ASP.NET website to learn more about all the other new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9/7/2019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0917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BUILD we have announced Preview 5 of .NET Core 3.0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3.0 right now is in Preview 5 (or 6, depending when you’re delivering the session) and the GA will happen in September. Approximately every month until GA there will be a new preview. Preview 7 and 8 will have a go-live license, which means that they can be used for production workloads.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5175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251328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t>
            </a:r>
            <a:r>
              <a:rPr lang="en-US"/>
              <a:t>already know </a:t>
            </a:r>
            <a:r>
              <a:rPr lang="en-US" dirty="0"/>
              <a:t>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230825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already know 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6</a:t>
            </a:fld>
            <a:endParaRPr lang="en-US"/>
          </a:p>
        </p:txBody>
      </p:sp>
    </p:spTree>
    <p:extLst>
      <p:ext uri="{BB962C8B-B14F-4D97-AF65-F5344CB8AC3E}">
        <p14:creationId xmlns:p14="http://schemas.microsoft.com/office/powerpoint/2010/main" val="55597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all these new features added in .NET Core 3.0 to build an order management application!</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35684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of our application:</a:t>
            </a:r>
          </a:p>
          <a:p>
            <a:endParaRPr lang="en-US" dirty="0"/>
          </a:p>
          <a:p>
            <a:pPr marL="171450" indent="-171450">
              <a:buFont typeface="Arial" panose="020B0604020202020204" pitchFamily="34" charset="0"/>
              <a:buChar char="•"/>
            </a:pPr>
            <a:r>
              <a:rPr lang="en-US" dirty="0"/>
              <a:t>The client side is the UI of the application, which allows the user to add an order to the system.</a:t>
            </a:r>
          </a:p>
          <a:p>
            <a:pPr marL="171450" indent="-171450">
              <a:buFont typeface="Arial" panose="020B0604020202020204" pitchFamily="34" charset="0"/>
              <a:buChar char="•"/>
            </a:pPr>
            <a:r>
              <a:rPr lang="en-US" dirty="0"/>
              <a:t>The ASP.NET Core application acts as a server-side backend to perform operations which can’t be executed client-side (like database access)</a:t>
            </a:r>
          </a:p>
          <a:p>
            <a:pPr marL="171450" indent="-171450">
              <a:buFont typeface="Arial" panose="020B0604020202020204" pitchFamily="34" charset="0"/>
              <a:buChar char="•"/>
            </a:pPr>
            <a:r>
              <a:rPr lang="en-US" dirty="0"/>
              <a:t>Orders needs time to be processed, so the operation doesn’t happen in real-time. Instead, we have a background worker that processes them and then it takes care of updating the status on the database once finished.</a:t>
            </a:r>
          </a:p>
          <a:p>
            <a:pPr marL="171450" indent="-171450">
              <a:buFont typeface="Arial" panose="020B0604020202020204" pitchFamily="34" charset="0"/>
              <a:buChar char="•"/>
            </a:pPr>
            <a:r>
              <a:rPr lang="en-US" dirty="0"/>
              <a:t>We need a service to handle the communication between the application and the background worker. The service must query whenever there’s a new pending order to process and dispatch it to the worker.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We’re going to use new ASP.NET Core 3.0 components to build our application: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client will be implemented using </a:t>
            </a:r>
            <a:r>
              <a:rPr lang="en-US" dirty="0" err="1"/>
              <a:t>Blazor</a:t>
            </a:r>
            <a:endParaRPr lang="en-US" dirty="0"/>
          </a:p>
          <a:p>
            <a:pPr marL="171450" indent="-171450">
              <a:buFont typeface="Arial" panose="020B0604020202020204" pitchFamily="34" charset="0"/>
              <a:buChar char="•"/>
            </a:pPr>
            <a:r>
              <a:rPr lang="en-US" dirty="0"/>
              <a:t>The background worker will be implemented using the new worker service template</a:t>
            </a:r>
          </a:p>
          <a:p>
            <a:pPr marL="171450" indent="-171450">
              <a:buFont typeface="Arial" panose="020B0604020202020204" pitchFamily="34" charset="0"/>
              <a:buChar char="•"/>
            </a:pPr>
            <a:r>
              <a:rPr lang="en-US" dirty="0"/>
              <a:t>The service will be implemented using </a:t>
            </a:r>
            <a:r>
              <a:rPr lang="en-US" dirty="0" err="1"/>
              <a:t>gRPC</a:t>
            </a:r>
            <a:endParaRPr lang="en-US" dirty="0"/>
          </a:p>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148009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frontend.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9</a:t>
            </a:fld>
            <a:endParaRPr lang="en-US"/>
          </a:p>
        </p:txBody>
      </p:sp>
    </p:spTree>
    <p:extLst>
      <p:ext uri="{BB962C8B-B14F-4D97-AF65-F5344CB8AC3E}">
        <p14:creationId xmlns:p14="http://schemas.microsoft.com/office/powerpoint/2010/main" val="144081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is a framework to build web applications using C# and .NET instead of JavaScript to write client-side logic.</a:t>
            </a:r>
          </a:p>
          <a:p>
            <a:r>
              <a:rPr lang="en-US" dirty="0"/>
              <a:t>It supports building components, which can be reused by multiple projects.</a:t>
            </a:r>
          </a:p>
          <a:p>
            <a:r>
              <a:rPr lang="en-US" dirty="0"/>
              <a:t>Since they both run C# and .NET, you can easily share code (services, entities, etc.) between the client ant the server.</a:t>
            </a:r>
          </a:p>
          <a:p>
            <a:r>
              <a:rPr lang="en-US" dirty="0" err="1"/>
              <a:t>Blazor</a:t>
            </a:r>
            <a:r>
              <a:rPr lang="en-US" dirty="0"/>
              <a:t> supports JavaScript interop, which allows you to call JavaScript code (like libraries or browser APIs) from C#</a:t>
            </a:r>
          </a:p>
          <a:p>
            <a:endParaRPr lang="en-US" dirty="0"/>
          </a:p>
          <a:p>
            <a:r>
              <a:rPr lang="en-US" dirty="0" err="1"/>
              <a:t>Blazor</a:t>
            </a:r>
            <a:r>
              <a:rPr lang="en-US" dirty="0"/>
              <a:t> has born as an experimental project, but one week before BUILD we have announced that it’s now in official preview, meaning that in the future will ship as part of the .NET family.</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10</a:t>
            </a:fld>
            <a:endParaRPr lang="en-US"/>
          </a:p>
        </p:txBody>
      </p:sp>
    </p:spTree>
    <p:extLst>
      <p:ext uri="{BB962C8B-B14F-4D97-AF65-F5344CB8AC3E}">
        <p14:creationId xmlns:p14="http://schemas.microsoft.com/office/powerpoint/2010/main" val="58657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13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5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275272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003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8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0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2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70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2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27068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651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977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42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6180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416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2246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055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97696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643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2739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956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68281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041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69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59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548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84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59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80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8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994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7156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937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88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9/7/2019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1740923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9/7/2019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078713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9/7/2019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281361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473712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image" Target="../media/image3.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68" r:id="rId18"/>
    <p:sldLayoutId id="21474837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543829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a:xfrm>
            <a:off x="381000" y="4344477"/>
            <a:ext cx="9144000" cy="1352600"/>
          </a:xfrm>
        </p:spPr>
        <p:txBody>
          <a:bodyPr>
            <a:normAutofit fontScale="90000"/>
          </a:bodyPr>
          <a:lstStyle/>
          <a:p>
            <a:r>
              <a:rPr lang="en-US" dirty="0"/>
              <a:t>What to Expect When You Are Expecting ASP.NET Core 3.0</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a:xfrm>
            <a:off x="381000" y="5697077"/>
            <a:ext cx="9144000" cy="938559"/>
          </a:xfrm>
        </p:spPr>
        <p:txBody>
          <a:bodyPr>
            <a:normAutofit/>
          </a:bodyPr>
          <a:lstStyle/>
          <a:p>
            <a:r>
              <a:rPr lang="en-GB" dirty="0"/>
              <a:t>Isaac Levin</a:t>
            </a:r>
          </a:p>
          <a:p>
            <a:r>
              <a:rPr lang="en-GB" dirty="0"/>
              <a:t>Application Development Manager – Microsoft</a:t>
            </a:r>
          </a:p>
          <a:p>
            <a:r>
              <a:rPr lang="en-GB" dirty="0"/>
              <a:t>             @isaac2004</a:t>
            </a:r>
          </a:p>
          <a:p>
            <a:endParaRPr lang="en-US" dirty="0"/>
          </a:p>
        </p:txBody>
      </p:sp>
      <p:pic>
        <p:nvPicPr>
          <p:cNvPr id="4" name="Picture 14" descr="See the source image">
            <a:extLst>
              <a:ext uri="{FF2B5EF4-FFF2-40B4-BE49-F238E27FC236}">
                <a16:creationId xmlns:a16="http://schemas.microsoft.com/office/drawing/2014/main" id="{24834279-0D8F-4843-B80A-60549864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0" y="6282361"/>
            <a:ext cx="22495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ee the source image">
            <a:extLst>
              <a:ext uri="{FF2B5EF4-FFF2-40B4-BE49-F238E27FC236}">
                <a16:creationId xmlns:a16="http://schemas.microsoft.com/office/drawing/2014/main" id="{165EA659-99EA-41BD-A90B-C2FD21F5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8" y="6262261"/>
            <a:ext cx="186612"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CCA3-4B8E-4914-B03A-6DA2FA17FA6A}"/>
              </a:ext>
            </a:extLst>
          </p:cNvPr>
          <p:cNvSpPr>
            <a:spLocks noGrp="1"/>
          </p:cNvSpPr>
          <p:nvPr>
            <p:ph type="title"/>
          </p:nvPr>
        </p:nvSpPr>
        <p:spPr/>
        <p:txBody>
          <a:bodyPr/>
          <a:lstStyle/>
          <a:p>
            <a:r>
              <a:rPr lang="en-US" err="1"/>
              <a:t>Blazor</a:t>
            </a:r>
            <a:endParaRPr lang="it-IT"/>
          </a:p>
        </p:txBody>
      </p:sp>
      <p:sp>
        <p:nvSpPr>
          <p:cNvPr id="3" name="Content Placeholder 2">
            <a:extLst>
              <a:ext uri="{FF2B5EF4-FFF2-40B4-BE49-F238E27FC236}">
                <a16:creationId xmlns:a16="http://schemas.microsoft.com/office/drawing/2014/main" id="{9F8D784A-3A92-40F8-B053-8A79C03273B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Build client-side web UI with .NET instead of JavaScript</a:t>
            </a:r>
          </a:p>
          <a:p>
            <a:pPr marL="342900" indent="-342900">
              <a:buFont typeface="Arial" panose="020B0604020202020204" pitchFamily="34" charset="0"/>
              <a:buChar char="•"/>
            </a:pPr>
            <a:r>
              <a:rPr lang="en-US" sz="2800" dirty="0"/>
              <a:t>Call into JavaScript libraries &amp; browser APIs </a:t>
            </a:r>
            <a:r>
              <a:rPr lang="en-US" sz="2800"/>
              <a:t>as needed</a:t>
            </a:r>
          </a:p>
          <a:p>
            <a:pPr marL="342900" indent="-342900">
              <a:buFont typeface="Arial" panose="020B0604020202020204" pitchFamily="34" charset="0"/>
              <a:buChar char="•"/>
            </a:pPr>
            <a:r>
              <a:rPr lang="en-US" sz="2800" dirty="0"/>
              <a:t>Write reusable web UI components with C# and Razor</a:t>
            </a:r>
          </a:p>
          <a:p>
            <a:pPr marL="342900" indent="-342900">
              <a:buFont typeface="Arial" panose="020B0604020202020204" pitchFamily="34" charset="0"/>
              <a:buChar char="•"/>
            </a:pPr>
            <a:r>
              <a:rPr lang="en-US" sz="2800" dirty="0"/>
              <a:t>Share .NET code with both the client and the server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it-IT" sz="2800" dirty="0"/>
          </a:p>
        </p:txBody>
      </p:sp>
      <p:sp>
        <p:nvSpPr>
          <p:cNvPr id="4" name="TextBox 3">
            <a:extLst>
              <a:ext uri="{FF2B5EF4-FFF2-40B4-BE49-F238E27FC236}">
                <a16:creationId xmlns:a16="http://schemas.microsoft.com/office/drawing/2014/main" id="{D66DA03D-FA7C-495A-952C-F57A6FFD7078}"/>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a:solidFill>
                  <a:srgbClr val="FF0000"/>
                </a:solidFill>
              </a:rPr>
              <a:t>Blazor for WebAssembly now in </a:t>
            </a:r>
            <a:r>
              <a:rPr lang="en-US" sz="4000" i="1">
                <a:solidFill>
                  <a:srgbClr val="FF0000"/>
                </a:solidFill>
              </a:rPr>
              <a:t>official preview!</a:t>
            </a:r>
          </a:p>
        </p:txBody>
      </p:sp>
      <p:pic>
        <p:nvPicPr>
          <p:cNvPr id="5" name="Graphic 4" descr="Internet">
            <a:extLst>
              <a:ext uri="{FF2B5EF4-FFF2-40B4-BE49-F238E27FC236}">
                <a16:creationId xmlns:a16="http://schemas.microsoft.com/office/drawing/2014/main" id="{E0F7B7AD-E0A0-40F8-9375-3BA508445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979" y="3395585"/>
            <a:ext cx="3888073" cy="3888073"/>
          </a:xfrm>
          <a:prstGeom prst="rect">
            <a:avLst/>
          </a:prstGeom>
        </p:spPr>
      </p:pic>
    </p:spTree>
    <p:extLst>
      <p:ext uri="{BB962C8B-B14F-4D97-AF65-F5344CB8AC3E}">
        <p14:creationId xmlns:p14="http://schemas.microsoft.com/office/powerpoint/2010/main" val="4501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Client </a:t>
            </a:r>
            <a:r>
              <a:rPr lang="en-US" dirty="0" err="1"/>
              <a:t>Blazor</a:t>
            </a:r>
            <a:r>
              <a:rPr lang="en-US" dirty="0"/>
              <a:t> with Hosted Backend</a:t>
            </a:r>
          </a:p>
        </p:txBody>
      </p:sp>
      <p:pic>
        <p:nvPicPr>
          <p:cNvPr id="4" name="Picture 3">
            <a:extLst>
              <a:ext uri="{FF2B5EF4-FFF2-40B4-BE49-F238E27FC236}">
                <a16:creationId xmlns:a16="http://schemas.microsoft.com/office/drawing/2014/main" id="{6DF7625F-47FB-4CD5-BA2F-518EC1B1B39E}"/>
              </a:ext>
            </a:extLst>
          </p:cNvPr>
          <p:cNvPicPr>
            <a:picLocks noChangeAspect="1"/>
          </p:cNvPicPr>
          <p:nvPr/>
        </p:nvPicPr>
        <p:blipFill>
          <a:blip r:embed="rId3"/>
          <a:stretch>
            <a:fillRect/>
          </a:stretch>
        </p:blipFill>
        <p:spPr>
          <a:xfrm>
            <a:off x="514475" y="2453330"/>
            <a:ext cx="15090054" cy="3160531"/>
          </a:xfrm>
          <a:prstGeom prst="rect">
            <a:avLst/>
          </a:prstGeom>
        </p:spPr>
      </p:pic>
      <p:pic>
        <p:nvPicPr>
          <p:cNvPr id="5" name="Picture 4">
            <a:extLst>
              <a:ext uri="{FF2B5EF4-FFF2-40B4-BE49-F238E27FC236}">
                <a16:creationId xmlns:a16="http://schemas.microsoft.com/office/drawing/2014/main" id="{58D6C9CB-C7A5-40F2-8F79-BBCBC7A30A05}"/>
              </a:ext>
            </a:extLst>
          </p:cNvPr>
          <p:cNvPicPr>
            <a:picLocks noChangeAspect="1"/>
          </p:cNvPicPr>
          <p:nvPr/>
        </p:nvPicPr>
        <p:blipFill>
          <a:blip r:embed="rId4"/>
          <a:stretch>
            <a:fillRect/>
          </a:stretch>
        </p:blipFill>
        <p:spPr>
          <a:xfrm>
            <a:off x="812800" y="1684713"/>
            <a:ext cx="9968817" cy="4770354"/>
          </a:xfrm>
          <a:prstGeom prst="rect">
            <a:avLst/>
          </a:prstGeom>
        </p:spPr>
      </p:pic>
    </p:spTree>
    <p:extLst>
      <p:ext uri="{BB962C8B-B14F-4D97-AF65-F5344CB8AC3E}">
        <p14:creationId xmlns:p14="http://schemas.microsoft.com/office/powerpoint/2010/main" val="18407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Build client web UI with </a:t>
            </a:r>
            <a:r>
              <a:rPr lang="en-US" err="1"/>
              <a:t>Blazor</a:t>
            </a:r>
            <a:endParaRPr lang="en-US"/>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worker</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9719594" y="3189236"/>
            <a:ext cx="2134102" cy="263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71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New Worker service template</a:t>
            </a:r>
          </a:p>
          <a:p>
            <a:pPr marL="342900" indent="-342900">
              <a:buFont typeface="Arial" panose="020B0604020202020204" pitchFamily="34" charset="0"/>
              <a:buChar char="•"/>
            </a:pPr>
            <a:r>
              <a:rPr lang="en-US" sz="2400"/>
              <a:t>Build long-running worker processes</a:t>
            </a:r>
          </a:p>
          <a:p>
            <a:pPr marL="342900" indent="-342900">
              <a:buFont typeface="Arial" panose="020B0604020202020204" pitchFamily="34" charset="0"/>
              <a:buChar char="•"/>
            </a:pPr>
            <a:r>
              <a:rPr lang="en-US" sz="2400"/>
              <a:t>May or may not have endpoints</a:t>
            </a:r>
          </a:p>
          <a:p>
            <a:pPr marL="342900" indent="-342900">
              <a:buFont typeface="Arial" panose="020B0604020202020204" pitchFamily="34" charset="0"/>
              <a:buChar char="•"/>
            </a:pPr>
            <a:r>
              <a:rPr lang="en-US" sz="2400"/>
              <a:t>Host in Windows services, </a:t>
            </a:r>
            <a:r>
              <a:rPr lang="en-US" sz="2400" err="1"/>
              <a:t>systemd</a:t>
            </a:r>
            <a:r>
              <a:rPr lang="en-US" sz="2400"/>
              <a:t>, </a:t>
            </a:r>
            <a:r>
              <a:rPr lang="en-US" sz="2400" err="1"/>
              <a:t>WebJobs</a:t>
            </a:r>
            <a:r>
              <a:rPr lang="en-US" sz="2400"/>
              <a:t>, containers</a:t>
            </a:r>
          </a:p>
          <a:p>
            <a:pPr marL="342900" indent="-342900">
              <a:buFont typeface="Arial" panose="020B0604020202020204" pitchFamily="34" charset="0"/>
              <a:buChar char="•"/>
            </a:pPr>
            <a:r>
              <a:rPr lang="en-US" sz="2400"/>
              <a:t>Integrates with configuration, logging, dependency injection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Worker services</a:t>
            </a:r>
          </a:p>
        </p:txBody>
      </p:sp>
    </p:spTree>
    <p:extLst>
      <p:ext uri="{BB962C8B-B14F-4D97-AF65-F5344CB8AC3E}">
        <p14:creationId xmlns:p14="http://schemas.microsoft.com/office/powerpoint/2010/main" val="976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Handling the communication</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6759494" y="1448572"/>
            <a:ext cx="4432352" cy="1910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err="1"/>
              <a:t>gRPC</a:t>
            </a:r>
            <a:endParaRPr lang="en-US"/>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High performance, contract-based RPC services</a:t>
            </a:r>
          </a:p>
          <a:p>
            <a:pPr marL="342900" indent="-342900">
              <a:buFont typeface="Arial" panose="020B0604020202020204" pitchFamily="34" charset="0"/>
              <a:buChar char="•"/>
            </a:pPr>
            <a:r>
              <a:rPr lang="en-US" sz="2400"/>
              <a:t>Broad interoperability for polyglot environments</a:t>
            </a:r>
          </a:p>
          <a:p>
            <a:pPr marL="342900" indent="-342900">
              <a:buFont typeface="Arial" panose="020B0604020202020204" pitchFamily="34" charset="0"/>
              <a:buChar char="•"/>
            </a:pPr>
            <a:r>
              <a:rPr lang="en-US" sz="2400"/>
              <a:t>Great for service-to-service communication</a:t>
            </a:r>
          </a:p>
          <a:p>
            <a:pPr marL="342900" indent="-342900">
              <a:buFont typeface="Arial" panose="020B0604020202020204" pitchFamily="34" charset="0"/>
              <a:buChar char="•"/>
            </a:pPr>
            <a:endParaRPr lang="en-US" sz="240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The full architecture</a:t>
            </a:r>
          </a:p>
        </p:txBody>
      </p:sp>
    </p:spTree>
    <p:extLst>
      <p:ext uri="{BB962C8B-B14F-4D97-AF65-F5344CB8AC3E}">
        <p14:creationId xmlns:p14="http://schemas.microsoft.com/office/powerpoint/2010/main" val="14481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902DD-9BA2-4E67-ADBB-4EE7B63D9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5" name="Picture 4">
            <a:extLst>
              <a:ext uri="{FF2B5EF4-FFF2-40B4-BE49-F238E27FC236}">
                <a16:creationId xmlns:a16="http://schemas.microsoft.com/office/drawing/2014/main" id="{E648BCBE-188B-44AF-8304-211C6BF95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6" name="Picture 5">
            <a:extLst>
              <a:ext uri="{FF2B5EF4-FFF2-40B4-BE49-F238E27FC236}">
                <a16:creationId xmlns:a16="http://schemas.microsoft.com/office/drawing/2014/main" id="{429A5E4A-2E58-4139-9B28-4293D8DC3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a:extLst>
              <a:ext uri="{FF2B5EF4-FFF2-40B4-BE49-F238E27FC236}">
                <a16:creationId xmlns:a16="http://schemas.microsoft.com/office/drawing/2014/main" id="{C5984EDA-F9E3-4358-B72D-35A71A899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a:extLst>
              <a:ext uri="{FF2B5EF4-FFF2-40B4-BE49-F238E27FC236}">
                <a16:creationId xmlns:a16="http://schemas.microsoft.com/office/drawing/2014/main" id="{F1810F32-BBDB-4ACD-9A6B-EE5FF703D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9" name="Picture 8">
            <a:extLst>
              <a:ext uri="{FF2B5EF4-FFF2-40B4-BE49-F238E27FC236}">
                <a16:creationId xmlns:a16="http://schemas.microsoft.com/office/drawing/2014/main" id="{B4769B57-45A6-4569-B55C-73FA1AB3A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10" name="Picture 9">
            <a:extLst>
              <a:ext uri="{FF2B5EF4-FFF2-40B4-BE49-F238E27FC236}">
                <a16:creationId xmlns:a16="http://schemas.microsoft.com/office/drawing/2014/main" id="{83A7A10E-F67F-45F8-8BF1-614D8159DA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11" name="Group 10">
            <a:extLst>
              <a:ext uri="{FF2B5EF4-FFF2-40B4-BE49-F238E27FC236}">
                <a16:creationId xmlns:a16="http://schemas.microsoft.com/office/drawing/2014/main" id="{13E8F611-D7B9-4FE1-851E-C2BB83B14C9B}"/>
              </a:ext>
            </a:extLst>
          </p:cNvPr>
          <p:cNvGrpSpPr/>
          <p:nvPr/>
        </p:nvGrpSpPr>
        <p:grpSpPr>
          <a:xfrm>
            <a:off x="275840" y="1899137"/>
            <a:ext cx="1664677" cy="1664677"/>
            <a:chOff x="337625" y="1899137"/>
            <a:chExt cx="1664677" cy="1664677"/>
          </a:xfrm>
          <a:solidFill>
            <a:srgbClr val="002060"/>
          </a:solidFill>
        </p:grpSpPr>
        <p:sp>
          <p:nvSpPr>
            <p:cNvPr id="12" name="Rectangle 11">
              <a:extLst>
                <a:ext uri="{FF2B5EF4-FFF2-40B4-BE49-F238E27FC236}">
                  <a16:creationId xmlns:a16="http://schemas.microsoft.com/office/drawing/2014/main" id="{3AE07936-E005-489A-BBF7-AED0F44622EE}"/>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21DD69F-C784-4E05-A045-F4DECA1E9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986AF6D1-9AF4-44A4-8F19-0BE319FCF84B}"/>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7367B469-B718-44E3-A4EE-720302FC857C}"/>
              </a:ext>
            </a:extLst>
          </p:cNvPr>
          <p:cNvGrpSpPr/>
          <p:nvPr/>
        </p:nvGrpSpPr>
        <p:grpSpPr>
          <a:xfrm>
            <a:off x="1937523" y="1899137"/>
            <a:ext cx="1666889" cy="1664677"/>
            <a:chOff x="1999308" y="1899137"/>
            <a:chExt cx="1666889" cy="1664677"/>
          </a:xfrm>
        </p:grpSpPr>
        <p:sp>
          <p:nvSpPr>
            <p:cNvPr id="16" name="Rectangle 15">
              <a:extLst>
                <a:ext uri="{FF2B5EF4-FFF2-40B4-BE49-F238E27FC236}">
                  <a16:creationId xmlns:a16="http://schemas.microsoft.com/office/drawing/2014/main" id="{4120EEBB-234D-4B83-9517-40F8EDE1EEDD}"/>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6144E65-75D0-4D8D-9E73-EA0353759F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44CCDFA3-FCB6-46A2-8A7A-C635771B4732}"/>
                </a:ext>
              </a:extLst>
            </p:cNvPr>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19" name="Group 18">
            <a:extLst>
              <a:ext uri="{FF2B5EF4-FFF2-40B4-BE49-F238E27FC236}">
                <a16:creationId xmlns:a16="http://schemas.microsoft.com/office/drawing/2014/main" id="{3CA858DC-746B-4036-AB82-CB46CF9B2E01}"/>
              </a:ext>
            </a:extLst>
          </p:cNvPr>
          <p:cNvGrpSpPr/>
          <p:nvPr/>
        </p:nvGrpSpPr>
        <p:grpSpPr>
          <a:xfrm>
            <a:off x="3592799" y="1899137"/>
            <a:ext cx="1675508" cy="1664677"/>
            <a:chOff x="3654584" y="1899137"/>
            <a:chExt cx="1675508" cy="1664677"/>
          </a:xfrm>
        </p:grpSpPr>
        <p:sp>
          <p:nvSpPr>
            <p:cNvPr id="20" name="Rectangle 19">
              <a:extLst>
                <a:ext uri="{FF2B5EF4-FFF2-40B4-BE49-F238E27FC236}">
                  <a16:creationId xmlns:a16="http://schemas.microsoft.com/office/drawing/2014/main" id="{15D76221-C0E3-41B7-9552-F12F1AF83CB1}"/>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D7E65470-8E08-4AC6-A715-4CC8B4F380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21">
              <a:extLst>
                <a:ext uri="{FF2B5EF4-FFF2-40B4-BE49-F238E27FC236}">
                  <a16:creationId xmlns:a16="http://schemas.microsoft.com/office/drawing/2014/main" id="{6FD886E5-816C-4CE8-B22B-002B952A2BD5}"/>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3" name="Group 22">
            <a:extLst>
              <a:ext uri="{FF2B5EF4-FFF2-40B4-BE49-F238E27FC236}">
                <a16:creationId xmlns:a16="http://schemas.microsoft.com/office/drawing/2014/main" id="{C5499F52-CB23-4D50-A6DB-626DCCDB7413}"/>
              </a:ext>
            </a:extLst>
          </p:cNvPr>
          <p:cNvGrpSpPr/>
          <p:nvPr/>
        </p:nvGrpSpPr>
        <p:grpSpPr>
          <a:xfrm>
            <a:off x="5267525" y="1899137"/>
            <a:ext cx="1664677" cy="1664677"/>
            <a:chOff x="5329310" y="1899137"/>
            <a:chExt cx="1664677" cy="1664677"/>
          </a:xfrm>
          <a:solidFill>
            <a:srgbClr val="9B4F96"/>
          </a:solidFill>
        </p:grpSpPr>
        <p:sp>
          <p:nvSpPr>
            <p:cNvPr id="24" name="Rectangle 23">
              <a:extLst>
                <a:ext uri="{FF2B5EF4-FFF2-40B4-BE49-F238E27FC236}">
                  <a16:creationId xmlns:a16="http://schemas.microsoft.com/office/drawing/2014/main" id="{B6B3BCD5-8142-42A2-AF0F-89C2F435DF71}"/>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6772979F-5104-426D-92E6-3483C2604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E5AB08B1-B096-4323-A7FC-467C74660941}"/>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A087AA5-A370-40A3-83B4-0C7ECBFB73E0}"/>
              </a:ext>
            </a:extLst>
          </p:cNvPr>
          <p:cNvGrpSpPr/>
          <p:nvPr/>
        </p:nvGrpSpPr>
        <p:grpSpPr>
          <a:xfrm>
            <a:off x="6931420" y="1899137"/>
            <a:ext cx="1664677" cy="1664677"/>
            <a:chOff x="6993205" y="1899137"/>
            <a:chExt cx="1664677" cy="1664677"/>
          </a:xfrm>
          <a:solidFill>
            <a:srgbClr val="BAD80A"/>
          </a:solidFill>
        </p:grpSpPr>
        <p:sp>
          <p:nvSpPr>
            <p:cNvPr id="28" name="Rectangle 27">
              <a:extLst>
                <a:ext uri="{FF2B5EF4-FFF2-40B4-BE49-F238E27FC236}">
                  <a16:creationId xmlns:a16="http://schemas.microsoft.com/office/drawing/2014/main" id="{7A58D03E-2DB3-4AEB-8DCB-AB87C844D88D}"/>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4AD7E4E-1E7D-4782-80A6-B7D38602C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9">
              <a:extLst>
                <a:ext uri="{FF2B5EF4-FFF2-40B4-BE49-F238E27FC236}">
                  <a16:creationId xmlns:a16="http://schemas.microsoft.com/office/drawing/2014/main" id="{8247DDDD-5F72-4D83-97BB-973D39A586DA}"/>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1" name="Group 30">
            <a:extLst>
              <a:ext uri="{FF2B5EF4-FFF2-40B4-BE49-F238E27FC236}">
                <a16:creationId xmlns:a16="http://schemas.microsoft.com/office/drawing/2014/main" id="{92EEC7CB-A9E7-43D6-A700-61B0CB90C370}"/>
              </a:ext>
            </a:extLst>
          </p:cNvPr>
          <p:cNvGrpSpPr/>
          <p:nvPr/>
        </p:nvGrpSpPr>
        <p:grpSpPr>
          <a:xfrm>
            <a:off x="8558627" y="1899137"/>
            <a:ext cx="1701365" cy="1664677"/>
            <a:chOff x="8620412" y="1899137"/>
            <a:chExt cx="1701365" cy="1664677"/>
          </a:xfrm>
        </p:grpSpPr>
        <p:sp>
          <p:nvSpPr>
            <p:cNvPr id="34" name="Rectangle 33">
              <a:extLst>
                <a:ext uri="{FF2B5EF4-FFF2-40B4-BE49-F238E27FC236}">
                  <a16:creationId xmlns:a16="http://schemas.microsoft.com/office/drawing/2014/main" id="{FE1F4969-9051-4419-8908-53B652355C5F}"/>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5A67A558-F92E-4166-BD66-C7FF418D03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6" name="TextBox 35">
              <a:extLst>
                <a:ext uri="{FF2B5EF4-FFF2-40B4-BE49-F238E27FC236}">
                  <a16:creationId xmlns:a16="http://schemas.microsoft.com/office/drawing/2014/main" id="{5F729396-03F3-4DD9-A0E1-7535699FAF32}"/>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C9ADF96A-3A9D-49D1-A22C-7F7C823DF0FA}"/>
              </a:ext>
            </a:extLst>
          </p:cNvPr>
          <p:cNvGrpSpPr/>
          <p:nvPr/>
        </p:nvGrpSpPr>
        <p:grpSpPr>
          <a:xfrm>
            <a:off x="10259212" y="1899137"/>
            <a:ext cx="1664677" cy="1664677"/>
            <a:chOff x="10320997" y="1899137"/>
            <a:chExt cx="1664677" cy="1664677"/>
          </a:xfrm>
          <a:solidFill>
            <a:srgbClr val="FF0000"/>
          </a:solidFill>
        </p:grpSpPr>
        <p:sp>
          <p:nvSpPr>
            <p:cNvPr id="38" name="Rectangle 37">
              <a:extLst>
                <a:ext uri="{FF2B5EF4-FFF2-40B4-BE49-F238E27FC236}">
                  <a16:creationId xmlns:a16="http://schemas.microsoft.com/office/drawing/2014/main" id="{F7A5B144-CA83-4E4B-B5D4-E8B9CBC395A0}"/>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4C52CDDF-5DA3-427E-B727-4168AC56C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0" name="TextBox 39">
              <a:extLst>
                <a:ext uri="{FF2B5EF4-FFF2-40B4-BE49-F238E27FC236}">
                  <a16:creationId xmlns:a16="http://schemas.microsoft.com/office/drawing/2014/main" id="{2E022472-2E73-4E55-ABCF-D3A571AB6E3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1" name="TextBox 40">
            <a:extLst>
              <a:ext uri="{FF2B5EF4-FFF2-40B4-BE49-F238E27FC236}">
                <a16:creationId xmlns:a16="http://schemas.microsoft.com/office/drawing/2014/main" id="{96F54516-B40A-4714-8995-0022D3F8E9F8}"/>
              </a:ext>
            </a:extLst>
          </p:cNvPr>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2" name="Title 1">
            <a:extLst>
              <a:ext uri="{FF2B5EF4-FFF2-40B4-BE49-F238E27FC236}">
                <a16:creationId xmlns:a16="http://schemas.microsoft.com/office/drawing/2014/main" id="{63AC05F4-0873-40E4-B52A-CDC0D2651AA3}"/>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12587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a:xfrm>
            <a:off x="586390" y="1434370"/>
            <a:ext cx="11018520" cy="4246419"/>
          </a:xfrm>
        </p:spPr>
        <p:txBody>
          <a:bodyPr numCol="2"/>
          <a:lstStyle/>
          <a:p>
            <a:r>
              <a:rPr lang="en-US" dirty="0"/>
              <a:t>Simplified shared framework</a:t>
            </a:r>
          </a:p>
          <a:p>
            <a:r>
              <a:rPr lang="en-US" dirty="0" err="1"/>
              <a:t>Blazor</a:t>
            </a:r>
            <a:r>
              <a:rPr lang="en-US" dirty="0"/>
              <a:t>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err="1"/>
              <a:t>SignalR</a:t>
            </a:r>
            <a:r>
              <a:rPr lang="en-US" dirty="0"/>
              <a:t> auto-reconnect, streaming</a:t>
            </a:r>
          </a:p>
          <a:p>
            <a:r>
              <a:rPr lang="en-US" dirty="0" err="1"/>
              <a:t>SignalR</a:t>
            </a:r>
            <a:r>
              <a:rPr lang="en-US" dirty="0"/>
              <a:t> C++ client</a:t>
            </a:r>
          </a:p>
          <a:p>
            <a:r>
              <a:rPr lang="en-US" dirty="0"/>
              <a:t>Certificate &amp; Kerberos authentication</a:t>
            </a:r>
          </a:p>
          <a:p>
            <a:r>
              <a:rPr lang="en-US" dirty="0"/>
              <a:t>Performance</a:t>
            </a:r>
          </a:p>
          <a:p>
            <a:r>
              <a:rPr lang="en-US" i="1" dirty="0"/>
              <a:t>Event counters*</a:t>
            </a:r>
          </a:p>
          <a:p>
            <a:endParaRPr lang="en-US" dirty="0"/>
          </a:p>
          <a:p>
            <a:endParaRPr lang="en-US" i="1"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0"/>
                                        <p:tgtEl>
                                          <p:spTgt spid="4">
                                            <p:txEl>
                                              <p:pRg st="0" end="0"/>
                                            </p:txEl>
                                          </p:spTgt>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000"/>
                                        <p:tgtEl>
                                          <p:spTgt spid="4">
                                            <p:txEl>
                                              <p:pRg st="1" end="1"/>
                                            </p:txEl>
                                          </p:spTgt>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2000"/>
                                        <p:tgtEl>
                                          <p:spTgt spid="4">
                                            <p:txEl>
                                              <p:pRg st="2" end="2"/>
                                            </p:txEl>
                                          </p:spTgt>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2000"/>
                                        <p:tgtEl>
                                          <p:spTgt spid="4">
                                            <p:txEl>
                                              <p:pRg st="3" end="3"/>
                                            </p:txEl>
                                          </p:spTgt>
                                        </p:tgtEl>
                                      </p:cBhvr>
                                    </p:animEffect>
                                  </p:childTnLst>
                                </p:cTn>
                              </p:par>
                              <p:par>
                                <p:cTn id="17" presetID="22" presetClass="entr" presetSubtype="8" fill="hold" grpId="2"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2000"/>
                                        <p:tgtEl>
                                          <p:spTgt spid="4">
                                            <p:txEl>
                                              <p:pRg st="4" end="4"/>
                                            </p:txEl>
                                          </p:spTgt>
                                        </p:tgtEl>
                                      </p:cBhvr>
                                    </p:animEffect>
                                  </p:childTnLst>
                                </p:cTn>
                              </p:par>
                              <p:par>
                                <p:cTn id="20" presetID="22" presetClass="entr" presetSubtype="8" fill="hold" grpId="2"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left)">
                                      <p:cBhvr>
                                        <p:cTn id="22" dur="2000"/>
                                        <p:tgtEl>
                                          <p:spTgt spid="4">
                                            <p:txEl>
                                              <p:pRg st="5" end="5"/>
                                            </p:txEl>
                                          </p:spTgt>
                                        </p:tgtEl>
                                      </p:cBhvr>
                                    </p:animEffect>
                                  </p:childTnLst>
                                </p:cTn>
                              </p:par>
                              <p:par>
                                <p:cTn id="23" presetID="22" presetClass="entr" presetSubtype="8" fill="hold" grpId="2"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left)">
                                      <p:cBhvr>
                                        <p:cTn id="25" dur="2000"/>
                                        <p:tgtEl>
                                          <p:spTgt spid="4">
                                            <p:txEl>
                                              <p:pRg st="6" end="6"/>
                                            </p:txEl>
                                          </p:spTgt>
                                        </p:tgtEl>
                                      </p:cBhvr>
                                    </p:animEffect>
                                  </p:childTnLst>
                                </p:cTn>
                              </p:par>
                              <p:par>
                                <p:cTn id="26" presetID="22" presetClass="entr" presetSubtype="8" fill="hold" grpId="2"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left)">
                                      <p:cBhvr>
                                        <p:cTn id="28" dur="2000"/>
                                        <p:tgtEl>
                                          <p:spTgt spid="4">
                                            <p:txEl>
                                              <p:pRg st="7" end="7"/>
                                            </p:txEl>
                                          </p:spTgt>
                                        </p:tgtEl>
                                      </p:cBhvr>
                                    </p:animEffect>
                                  </p:childTnLst>
                                </p:cTn>
                              </p:par>
                              <p:par>
                                <p:cTn id="29" presetID="22" presetClass="entr" presetSubtype="8" fill="hold" grpId="2"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left)">
                                      <p:cBhvr>
                                        <p:cTn id="31" dur="2000"/>
                                        <p:tgtEl>
                                          <p:spTgt spid="4">
                                            <p:txEl>
                                              <p:pRg st="8" end="8"/>
                                            </p:txEl>
                                          </p:spTgt>
                                        </p:tgtEl>
                                      </p:cBhvr>
                                    </p:animEffect>
                                  </p:childTnLst>
                                </p:cTn>
                              </p:par>
                              <p:par>
                                <p:cTn id="32" presetID="22" presetClass="entr" presetSubtype="8" fill="hold" grpId="2"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left)">
                                      <p:cBhvr>
                                        <p:cTn id="34" dur="2000"/>
                                        <p:tgtEl>
                                          <p:spTgt spid="4">
                                            <p:txEl>
                                              <p:pRg st="9" end="9"/>
                                            </p:txEl>
                                          </p:spTgt>
                                        </p:tgtEl>
                                      </p:cBhvr>
                                    </p:animEffect>
                                  </p:childTnLst>
                                </p:cTn>
                              </p:par>
                              <p:par>
                                <p:cTn id="35" presetID="22" presetClass="entr" presetSubtype="8" fill="hold" grpId="2"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left)">
                                      <p:cBhvr>
                                        <p:cTn id="37" dur="2000"/>
                                        <p:tgtEl>
                                          <p:spTgt spid="4">
                                            <p:txEl>
                                              <p:pRg st="10" end="10"/>
                                            </p:txEl>
                                          </p:spTgt>
                                        </p:tgtEl>
                                      </p:cBhvr>
                                    </p:animEffect>
                                  </p:childTnLst>
                                </p:cTn>
                              </p:par>
                              <p:par>
                                <p:cTn id="38" presetID="22" presetClass="entr" presetSubtype="8" fill="hold" grpId="2"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left)">
                                      <p:cBhvr>
                                        <p:cTn id="40" dur="2000"/>
                                        <p:tgtEl>
                                          <p:spTgt spid="4">
                                            <p:txEl>
                                              <p:pRg st="11" end="11"/>
                                            </p:txEl>
                                          </p:spTgt>
                                        </p:tgtEl>
                                      </p:cBhvr>
                                    </p:animEffect>
                                  </p:childTnLst>
                                </p:cTn>
                              </p:par>
                              <p:par>
                                <p:cTn id="41" presetID="22" presetClass="entr" presetSubtype="8" fill="hold" grpId="2"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left)">
                                      <p:cBhvr>
                                        <p:cTn id="43" dur="2000"/>
                                        <p:tgtEl>
                                          <p:spTgt spid="4">
                                            <p:txEl>
                                              <p:pRg st="12" end="12"/>
                                            </p:txEl>
                                          </p:spTgt>
                                        </p:tgtEl>
                                      </p:cBhvr>
                                    </p:animEffect>
                                  </p:childTnLst>
                                </p:cTn>
                              </p:par>
                              <p:par>
                                <p:cTn id="44" presetID="22" presetClass="entr" presetSubtype="8" fill="hold" grpId="2"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left)">
                                      <p:cBhvr>
                                        <p:cTn id="46" dur="20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2"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animEffect transition="in" filter="wipe(left)">
                                      <p:cBhvr>
                                        <p:cTn id="51" dur="2000"/>
                                        <p:tgtEl>
                                          <p:spTgt spid="4">
                                            <p:txEl>
                                              <p:pRg st="14" end="14"/>
                                            </p:txEl>
                                          </p:spTgt>
                                        </p:tgtEl>
                                      </p:cBhvr>
                                    </p:animEffect>
                                  </p:childTnLst>
                                </p:cTn>
                              </p:par>
                              <p:par>
                                <p:cTn id="52" presetID="22" presetClass="entr" presetSubtype="8" fill="hold" grpId="2" nodeType="withEffect">
                                  <p:stCondLst>
                                    <p:cond delay="0"/>
                                  </p:stCondLst>
                                  <p:childTnLst>
                                    <p:set>
                                      <p:cBhvr>
                                        <p:cTn id="53" dur="1" fill="hold">
                                          <p:stCondLst>
                                            <p:cond delay="0"/>
                                          </p:stCondLst>
                                        </p:cTn>
                                        <p:tgtEl>
                                          <p:spTgt spid="4">
                                            <p:txEl>
                                              <p:pRg st="17" end="17"/>
                                            </p:txEl>
                                          </p:spTgt>
                                        </p:tgtEl>
                                        <p:attrNameLst>
                                          <p:attrName>style.visibility</p:attrName>
                                        </p:attrNameLst>
                                      </p:cBhvr>
                                      <p:to>
                                        <p:strVal val="visible"/>
                                      </p:to>
                                    </p:set>
                                    <p:animEffect transition="in" filter="wipe(left)">
                                      <p:cBhvr>
                                        <p:cTn id="54" dur="20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C31-DB9A-497E-A2FB-565D8EBDE8B2}"/>
              </a:ext>
            </a:extLst>
          </p:cNvPr>
          <p:cNvSpPr>
            <a:spLocks noGrp="1"/>
          </p:cNvSpPr>
          <p:nvPr>
            <p:ph type="title"/>
          </p:nvPr>
        </p:nvSpPr>
        <p:spPr/>
        <p:txBody>
          <a:bodyPr/>
          <a:lstStyle/>
          <a:p>
            <a:r>
              <a:rPr lang="en-US"/>
              <a:t>Schedule</a:t>
            </a:r>
            <a:endParaRPr lang="it-IT"/>
          </a:p>
        </p:txBody>
      </p:sp>
      <p:sp>
        <p:nvSpPr>
          <p:cNvPr id="3" name="Text Placeholder 2">
            <a:extLst>
              <a:ext uri="{FF2B5EF4-FFF2-40B4-BE49-F238E27FC236}">
                <a16:creationId xmlns:a16="http://schemas.microsoft.com/office/drawing/2014/main" id="{5D6170C2-EF9B-46C0-9C61-2D2C4BD1A11C}"/>
              </a:ext>
            </a:extLst>
          </p:cNvPr>
          <p:cNvSpPr>
            <a:spLocks noGrp="1"/>
          </p:cNvSpPr>
          <p:nvPr>
            <p:ph type="body" sz="quarter" idx="10"/>
          </p:nvPr>
        </p:nvSpPr>
        <p:spPr>
          <a:xfrm>
            <a:off x="336000" y="1434370"/>
            <a:ext cx="11018520" cy="542071"/>
          </a:xfrm>
        </p:spPr>
        <p:txBody>
          <a:bodyPr/>
          <a:lstStyle/>
          <a:p>
            <a:r>
              <a:rPr lang="en-US" sz="2800" dirty="0"/>
              <a:t>Preview 9			- Live</a:t>
            </a:r>
          </a:p>
        </p:txBody>
      </p:sp>
      <p:sp>
        <p:nvSpPr>
          <p:cNvPr id="4" name="TextBox 3">
            <a:extLst>
              <a:ext uri="{FF2B5EF4-FFF2-40B4-BE49-F238E27FC236}">
                <a16:creationId xmlns:a16="http://schemas.microsoft.com/office/drawing/2014/main" id="{E4CDD2AE-E5CF-4032-870C-74AD6ACC93F1}"/>
              </a:ext>
            </a:extLst>
          </p:cNvPr>
          <p:cNvSpPr txBox="1"/>
          <p:nvPr/>
        </p:nvSpPr>
        <p:spPr>
          <a:xfrm>
            <a:off x="2679136" y="3850640"/>
            <a:ext cx="6332247" cy="954107"/>
          </a:xfrm>
          <a:prstGeom prst="rect">
            <a:avLst/>
          </a:prstGeom>
          <a:noFill/>
        </p:spPr>
        <p:txBody>
          <a:bodyPr wrap="none" rtlCol="0">
            <a:spAutoFit/>
          </a:bodyPr>
          <a:lstStyle/>
          <a:p>
            <a:pPr algn="ctr"/>
            <a:r>
              <a:rPr lang="en-US" sz="2800" b="1" dirty="0"/>
              <a:t>.NET Core 3.0 Launches at .NET Conf</a:t>
            </a:r>
          </a:p>
          <a:p>
            <a:pPr algn="ctr"/>
            <a:r>
              <a:rPr lang="en-US" sz="2800" b="1" dirty="0"/>
              <a:t>September 23 – 25, 2019</a:t>
            </a:r>
          </a:p>
        </p:txBody>
      </p:sp>
    </p:spTree>
    <p:extLst>
      <p:ext uri="{BB962C8B-B14F-4D97-AF65-F5344CB8AC3E}">
        <p14:creationId xmlns:p14="http://schemas.microsoft.com/office/powerpoint/2010/main" val="189114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FEFCE-E0CE-4D26-B48F-D6C12E1116C5}"/>
              </a:ext>
            </a:extLst>
          </p:cNvPr>
          <p:cNvSpPr txBox="1"/>
          <p:nvPr/>
        </p:nvSpPr>
        <p:spPr>
          <a:xfrm>
            <a:off x="3615192" y="2505670"/>
            <a:ext cx="4961615" cy="923330"/>
          </a:xfrm>
          <a:prstGeom prst="rect">
            <a:avLst/>
          </a:prstGeom>
          <a:noFill/>
        </p:spPr>
        <p:txBody>
          <a:bodyPr wrap="none" rtlCol="0">
            <a:spAutoFit/>
          </a:bodyPr>
          <a:lstStyle/>
          <a:p>
            <a:r>
              <a:rPr lang="en-US" sz="5400" b="1" dirty="0">
                <a:solidFill>
                  <a:schemeClr val="bg1"/>
                </a:solidFill>
              </a:rPr>
              <a:t>QUESTIONS???</a:t>
            </a:r>
          </a:p>
        </p:txBody>
      </p:sp>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a:t>
            </a:r>
            <a:r>
              <a:rPr lang="en-US" noProof="0" dirty="0">
                <a:gradFill>
                  <a:gsLst>
                    <a:gs pos="1250">
                      <a:srgbClr val="FFFFFF"/>
                    </a:gs>
                    <a:gs pos="100000">
                      <a:srgbClr val="FFFFFF"/>
                    </a:gs>
                  </a:gsLst>
                  <a:lin ang="5400000" scaled="0"/>
                </a:gradFill>
                <a:latin typeface="Segoe UI Semibold"/>
              </a:rPr>
              <a:t>9</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2"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5" grpId="0" animBg="1"/>
      <p:bldP spid="5" grpId="1" animBg="1"/>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Major Changes to .NET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5324535"/>
          </a:xfrm>
          <a:prstGeom prst="rect">
            <a:avLst/>
          </a:prstGeom>
          <a:noFill/>
        </p:spPr>
        <p:txBody>
          <a:bodyPr wrap="square" rtlCol="0">
            <a:spAutoFit/>
          </a:bodyPr>
          <a:lstStyle/>
          <a:p>
            <a:pPr marL="285750" indent="-285750">
              <a:buFont typeface="Arial" panose="020B0604020202020204" pitchFamily="34" charset="0"/>
              <a:buChar char="•"/>
            </a:pPr>
            <a:r>
              <a:rPr lang="en-US" dirty="0"/>
              <a:t>.NET Core Coming to Windows Desktop</a:t>
            </a:r>
          </a:p>
          <a:p>
            <a:pPr marL="742950" lvl="1" indent="-285750">
              <a:buFont typeface="Arial" panose="020B0604020202020204" pitchFamily="34" charset="0"/>
              <a:buChar char="•"/>
            </a:pPr>
            <a:r>
              <a:rPr lang="en-US" sz="1400" dirty="0"/>
              <a:t>WPF and Windows Forms</a:t>
            </a:r>
          </a:p>
          <a:p>
            <a:pPr marL="742950" lvl="1" indent="-285750">
              <a:buFont typeface="Arial" panose="020B0604020202020204" pitchFamily="34" charset="0"/>
              <a:buChar char="•"/>
            </a:pPr>
            <a:r>
              <a:rPr lang="en-US" sz="1400" dirty="0"/>
              <a:t>High DPI</a:t>
            </a:r>
          </a:p>
          <a:p>
            <a:pPr marL="742950" lvl="1" indent="-285750">
              <a:buFont typeface="Arial" panose="020B0604020202020204" pitchFamily="34" charset="0"/>
              <a:buChar char="•"/>
            </a:pPr>
            <a:r>
              <a:rPr lang="en-US" sz="1400" dirty="0"/>
              <a:t>MSIX Support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C# 8 Is Coming</a:t>
            </a:r>
          </a:p>
          <a:p>
            <a:pPr marL="742950" lvl="1" indent="-285750">
              <a:buFont typeface="Arial" panose="020B0604020202020204" pitchFamily="34" charset="0"/>
              <a:buChar char="•"/>
            </a:pPr>
            <a:r>
              <a:rPr lang="en-US" sz="1400" dirty="0"/>
              <a:t>Async Streams</a:t>
            </a:r>
          </a:p>
          <a:p>
            <a:pPr marL="742950" lvl="1" indent="-285750">
              <a:buFont typeface="Arial" panose="020B0604020202020204" pitchFamily="34" charset="0"/>
              <a:buChar char="•"/>
            </a:pPr>
            <a:r>
              <a:rPr lang="en-US" sz="1400" dirty="0"/>
              <a:t>Nullable Reference Types</a:t>
            </a:r>
          </a:p>
          <a:p>
            <a:pPr marL="742950" lvl="1" indent="-285750">
              <a:buFont typeface="Arial" panose="020B0604020202020204" pitchFamily="34" charset="0"/>
              <a:buChar char="•"/>
            </a:pPr>
            <a:r>
              <a:rPr lang="en-US" sz="1400" dirty="0"/>
              <a:t>Pattern Matching</a:t>
            </a:r>
          </a:p>
          <a:p>
            <a:pPr marL="742950" lvl="1" indent="-285750">
              <a:buFont typeface="Arial" panose="020B0604020202020204" pitchFamily="34" charset="0"/>
              <a:buChar char="•"/>
            </a:pPr>
            <a:r>
              <a:rPr lang="en-US" sz="1400" dirty="0"/>
              <a:t>Indices and Ranges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New APIs added via .NET Standard 2.1</a:t>
            </a:r>
          </a:p>
          <a:p>
            <a:pPr marL="742950" lvl="1" indent="-285750">
              <a:buFont typeface="Arial" panose="020B0604020202020204" pitchFamily="34" charset="0"/>
              <a:buChar char="•"/>
            </a:pPr>
            <a:r>
              <a:rPr lang="en-US" sz="1400" dirty="0"/>
              <a:t>Span&lt;T&gt;</a:t>
            </a:r>
          </a:p>
          <a:p>
            <a:pPr marL="742950" lvl="1" indent="-285750">
              <a:buFont typeface="Arial" panose="020B0604020202020204" pitchFamily="34" charset="0"/>
              <a:buChar char="•"/>
            </a:pPr>
            <a:r>
              <a:rPr lang="en-US" sz="1400" dirty="0" err="1"/>
              <a:t>DbProviderFactories</a:t>
            </a:r>
            <a:endParaRPr lang="en-US" sz="1400" dirty="0"/>
          </a:p>
          <a:p>
            <a:pPr marL="742950" lvl="1" indent="-285750">
              <a:buFont typeface="Arial" panose="020B0604020202020204" pitchFamily="34" charset="0"/>
              <a:buChar char="•"/>
            </a:pPr>
            <a:r>
              <a:rPr lang="en-US" sz="1400" dirty="0"/>
              <a:t>Nearly 3k new APIs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Single-File Executables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System.Text.Json</a:t>
            </a:r>
            <a:endParaRPr lang="en-US" dirty="0"/>
          </a:p>
          <a:p>
            <a:pPr marL="742950" lvl="1" indent="-285750">
              <a:buFont typeface="Arial" panose="020B0604020202020204" pitchFamily="34" charset="0"/>
              <a:buChar char="•"/>
            </a:pPr>
            <a:r>
              <a:rPr lang="en-US" sz="1400" dirty="0"/>
              <a:t>Json Serializer Built on Span&lt;T&gt;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28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What Cheese is Moving in ASP.NET?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ASP.NET Core Will Only Run on .NET Core</a:t>
            </a:r>
          </a:p>
          <a:p>
            <a:pPr marL="742950" lvl="1" indent="-285750">
              <a:buFont typeface="Arial" panose="020B0604020202020204" pitchFamily="34" charset="0"/>
              <a:buChar char="•"/>
            </a:pPr>
            <a:r>
              <a:rPr lang="en-US" dirty="0"/>
              <a:t>No longer able to target proper .NET Framework</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Assemblies being removed from </a:t>
            </a:r>
            <a:r>
              <a:rPr lang="en-US" dirty="0" err="1"/>
              <a:t>AspNetCore.App</a:t>
            </a:r>
            <a:r>
              <a:rPr lang="en-US" dirty="0"/>
              <a:t> 3.0</a:t>
            </a:r>
          </a:p>
          <a:p>
            <a:pPr marL="742950" lvl="1" indent="-285750">
              <a:buFont typeface="Arial" panose="020B0604020202020204" pitchFamily="34" charset="0"/>
              <a:buChar char="•"/>
            </a:pPr>
            <a:r>
              <a:rPr lang="en-US" dirty="0"/>
              <a:t>Auth, EF, Json.NET, Roslyn and more</a:t>
            </a:r>
          </a:p>
          <a:p>
            <a:pPr marL="742950" lvl="1" indent="-285750">
              <a:buFont typeface="Arial" panose="020B0604020202020204" pitchFamily="34" charset="0"/>
              <a:buChar char="•"/>
            </a:pPr>
            <a:r>
              <a:rPr lang="en-US" dirty="0"/>
              <a:t>When upgrading from 2.1, manually adding packages will be required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SpaServices</a:t>
            </a:r>
            <a:r>
              <a:rPr lang="en-US" dirty="0"/>
              <a:t> and </a:t>
            </a:r>
            <a:r>
              <a:rPr lang="en-US" dirty="0" err="1"/>
              <a:t>NodeServices</a:t>
            </a:r>
            <a:r>
              <a:rPr lang="en-US" dirty="0"/>
              <a:t> Obsoleting</a:t>
            </a:r>
          </a:p>
          <a:p>
            <a:pPr marL="742950" lvl="1" indent="-285750">
              <a:buFont typeface="Arial" panose="020B0604020202020204" pitchFamily="34" charset="0"/>
              <a:buChar char="•"/>
            </a:pPr>
            <a:r>
              <a:rPr lang="en-US" dirty="0"/>
              <a:t>All SPAs have some form of CLI</a:t>
            </a:r>
          </a:p>
          <a:p>
            <a:pPr marL="742950" lvl="1" indent="-285750">
              <a:buFont typeface="Arial" panose="020B0604020202020204" pitchFamily="34" charset="0"/>
              <a:buChar char="•"/>
            </a:pPr>
            <a:r>
              <a:rPr lang="en-US" dirty="0"/>
              <a:t>No longer needed after 2.1</a:t>
            </a:r>
          </a:p>
          <a:p>
            <a:pPr marL="742950" lvl="1" indent="-285750">
              <a:buFont typeface="Arial" panose="020B0604020202020204" pitchFamily="34" charset="0"/>
              <a:buChar char="•"/>
            </a:pPr>
            <a:r>
              <a:rPr lang="en-US" dirty="0"/>
              <a:t>Replace with </a:t>
            </a:r>
            <a:r>
              <a:rPr lang="en-US" dirty="0" err="1"/>
              <a:t>SpaServices.Extensions</a:t>
            </a:r>
            <a:r>
              <a:rPr lang="en-US" dirty="0"/>
              <a:t> + platform CLI</a:t>
            </a:r>
          </a:p>
          <a:p>
            <a:pPr marL="742950" lvl="1" indent="-285750">
              <a:buFont typeface="Arial" panose="020B0604020202020204" pitchFamily="34" charset="0"/>
              <a:buChar char="•"/>
            </a:pPr>
            <a:r>
              <a:rPr lang="en-US" dirty="0"/>
              <a:t>Will be removed in .NET 5</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69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en-US" dirty="0"/>
              <a:t>.NET Core 3.0: A full stack solution</a:t>
            </a:r>
            <a:endParaRPr lang="it-IT" dirty="0"/>
          </a:p>
        </p:txBody>
      </p:sp>
      <p:grpSp>
        <p:nvGrpSpPr>
          <p:cNvPr id="118" name="Group 117">
            <a:extLst>
              <a:ext uri="{FF2B5EF4-FFF2-40B4-BE49-F238E27FC236}">
                <a16:creationId xmlns:a16="http://schemas.microsoft.com/office/drawing/2014/main" id="{FE055B3F-1E95-4710-9300-D3E60571F1F5}"/>
              </a:ext>
            </a:extLst>
          </p:cNvPr>
          <p:cNvGrpSpPr/>
          <p:nvPr/>
        </p:nvGrpSpPr>
        <p:grpSpPr>
          <a:xfrm>
            <a:off x="510166" y="2295143"/>
            <a:ext cx="3154680" cy="2267712"/>
            <a:chOff x="951470" y="2125361"/>
            <a:chExt cx="2150076" cy="1544596"/>
          </a:xfrm>
        </p:grpSpPr>
        <p:sp>
          <p:nvSpPr>
            <p:cNvPr id="119" name="Rectangle 118">
              <a:extLst>
                <a:ext uri="{FF2B5EF4-FFF2-40B4-BE49-F238E27FC236}">
                  <a16:creationId xmlns:a16="http://schemas.microsoft.com/office/drawing/2014/main" id="{D396EBAE-7B4A-422C-A38C-253E2F627FEF}"/>
                </a:ext>
              </a:extLst>
            </p:cNvPr>
            <p:cNvSpPr/>
            <p:nvPr/>
          </p:nvSpPr>
          <p:spPr bwMode="auto">
            <a:xfrm>
              <a:off x="951470" y="2588260"/>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7441EAB4-8EFB-4A9E-9951-52302C4C7E6A}"/>
                </a:ext>
              </a:extLst>
            </p:cNvPr>
            <p:cNvGrpSpPr/>
            <p:nvPr/>
          </p:nvGrpSpPr>
          <p:grpSpPr>
            <a:xfrm>
              <a:off x="951470" y="2125361"/>
              <a:ext cx="2150076" cy="462899"/>
              <a:chOff x="951470" y="2125361"/>
              <a:chExt cx="2150076" cy="462899"/>
            </a:xfrm>
          </p:grpSpPr>
          <p:sp>
            <p:nvSpPr>
              <p:cNvPr id="121" name="Rectangle 120">
                <a:extLst>
                  <a:ext uri="{FF2B5EF4-FFF2-40B4-BE49-F238E27FC236}">
                    <a16:creationId xmlns:a16="http://schemas.microsoft.com/office/drawing/2014/main" id="{EE25CBE9-AD39-477C-8AB1-0BCC290583AC}"/>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73414315-2459-4C38-8950-CEB1D87A78D4}"/>
                  </a:ext>
                </a:extLst>
              </p:cNvPr>
              <p:cNvGrpSpPr/>
              <p:nvPr/>
            </p:nvGrpSpPr>
            <p:grpSpPr>
              <a:xfrm>
                <a:off x="2937164" y="2125362"/>
                <a:ext cx="164382" cy="164382"/>
                <a:chOff x="2937164" y="2125362"/>
                <a:chExt cx="164382" cy="164382"/>
              </a:xfrm>
            </p:grpSpPr>
            <p:sp>
              <p:nvSpPr>
                <p:cNvPr id="137" name="Rectangle 136">
                  <a:extLst>
                    <a:ext uri="{FF2B5EF4-FFF2-40B4-BE49-F238E27FC236}">
                      <a16:creationId xmlns:a16="http://schemas.microsoft.com/office/drawing/2014/main" id="{3C582977-491A-4568-BA7B-977FC2EFDFC5}"/>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Cross 137">
                  <a:extLst>
                    <a:ext uri="{FF2B5EF4-FFF2-40B4-BE49-F238E27FC236}">
                      <a16:creationId xmlns:a16="http://schemas.microsoft.com/office/drawing/2014/main" id="{1C0180CB-A206-4467-B68E-E1546C6FC3F4}"/>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04F15045-A093-482D-80ED-78118E33D2C8}"/>
                  </a:ext>
                </a:extLst>
              </p:cNvPr>
              <p:cNvGrpSpPr/>
              <p:nvPr/>
            </p:nvGrpSpPr>
            <p:grpSpPr>
              <a:xfrm>
                <a:off x="2733964" y="2125361"/>
                <a:ext cx="164382" cy="164382"/>
                <a:chOff x="2733964" y="2125361"/>
                <a:chExt cx="164382" cy="164382"/>
              </a:xfrm>
            </p:grpSpPr>
            <p:sp>
              <p:nvSpPr>
                <p:cNvPr id="135" name="Rectangle 134">
                  <a:extLst>
                    <a:ext uri="{FF2B5EF4-FFF2-40B4-BE49-F238E27FC236}">
                      <a16:creationId xmlns:a16="http://schemas.microsoft.com/office/drawing/2014/main" id="{D5B2E3EB-EDA3-47C6-BD23-80630368F48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ame 135">
                  <a:extLst>
                    <a:ext uri="{FF2B5EF4-FFF2-40B4-BE49-F238E27FC236}">
                      <a16:creationId xmlns:a16="http://schemas.microsoft.com/office/drawing/2014/main" id="{24C886FB-6624-488C-80F4-23F75D5A7FE6}"/>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8655EC6C-957B-4138-A59F-5628695767B1}"/>
                  </a:ext>
                </a:extLst>
              </p:cNvPr>
              <p:cNvGrpSpPr/>
              <p:nvPr/>
            </p:nvGrpSpPr>
            <p:grpSpPr>
              <a:xfrm>
                <a:off x="2525684" y="2125361"/>
                <a:ext cx="164382" cy="164382"/>
                <a:chOff x="2525684" y="2125361"/>
                <a:chExt cx="164382" cy="164382"/>
              </a:xfrm>
            </p:grpSpPr>
            <p:sp>
              <p:nvSpPr>
                <p:cNvPr id="133" name="Rectangle 132">
                  <a:extLst>
                    <a:ext uri="{FF2B5EF4-FFF2-40B4-BE49-F238E27FC236}">
                      <a16:creationId xmlns:a16="http://schemas.microsoft.com/office/drawing/2014/main" id="{2E7D5D68-D29A-4DAF-8347-2648F568410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BB39E3C-FC79-4B0C-AD5A-0ABE545BD5E4}"/>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97239BD0-E06C-4B06-A63A-09EC14F336B4}"/>
                  </a:ext>
                </a:extLst>
              </p:cNvPr>
              <p:cNvGrpSpPr/>
              <p:nvPr/>
            </p:nvGrpSpPr>
            <p:grpSpPr>
              <a:xfrm>
                <a:off x="1028835" y="2330877"/>
                <a:ext cx="2016554" cy="199824"/>
                <a:chOff x="1028835" y="2330877"/>
                <a:chExt cx="2016554" cy="199824"/>
              </a:xfrm>
            </p:grpSpPr>
            <p:sp>
              <p:nvSpPr>
                <p:cNvPr id="126" name="Rectangle 125">
                  <a:extLst>
                    <a:ext uri="{FF2B5EF4-FFF2-40B4-BE49-F238E27FC236}">
                      <a16:creationId xmlns:a16="http://schemas.microsoft.com/office/drawing/2014/main" id="{C38D801C-E8E4-4FA9-A1CF-4956FD8E9618}"/>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27" name="Isosceles Triangle 126">
                  <a:extLst>
                    <a:ext uri="{FF2B5EF4-FFF2-40B4-BE49-F238E27FC236}">
                      <a16:creationId xmlns:a16="http://schemas.microsoft.com/office/drawing/2014/main" id="{7FD47547-36DE-4D3B-AB8A-0345A98C713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A23B044B-C90C-46AE-98EF-4EBAF31FDA17}"/>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DB2F26CB-1F7E-4C93-BC68-605552CC98E7}"/>
                    </a:ext>
                  </a:extLst>
                </p:cNvPr>
                <p:cNvGrpSpPr/>
                <p:nvPr/>
              </p:nvGrpSpPr>
              <p:grpSpPr>
                <a:xfrm>
                  <a:off x="2999669" y="2343459"/>
                  <a:ext cx="45720" cy="177841"/>
                  <a:chOff x="2999669" y="2343459"/>
                  <a:chExt cx="45720" cy="177841"/>
                </a:xfrm>
              </p:grpSpPr>
              <p:sp>
                <p:nvSpPr>
                  <p:cNvPr id="130" name="Oval 129">
                    <a:extLst>
                      <a:ext uri="{FF2B5EF4-FFF2-40B4-BE49-F238E27FC236}">
                        <a16:creationId xmlns:a16="http://schemas.microsoft.com/office/drawing/2014/main" id="{20F96F76-C9A7-4F47-8BCD-7EF82C61F962}"/>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BE8D7B4-A461-471E-8827-5E044F8016F0}"/>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833164B-3714-4AA1-AF90-20578B2A4DCD}"/>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139" name="TextBox 138">
            <a:extLst>
              <a:ext uri="{FF2B5EF4-FFF2-40B4-BE49-F238E27FC236}">
                <a16:creationId xmlns:a16="http://schemas.microsoft.com/office/drawing/2014/main" id="{7BF48A31-9CD2-46E6-A320-D15268071542}"/>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Client</a:t>
            </a:r>
          </a:p>
        </p:txBody>
      </p:sp>
      <p:sp>
        <p:nvSpPr>
          <p:cNvPr id="140" name="TextBox 139">
            <a:extLst>
              <a:ext uri="{FF2B5EF4-FFF2-40B4-BE49-F238E27FC236}">
                <a16:creationId xmlns:a16="http://schemas.microsoft.com/office/drawing/2014/main" id="{6880FE0C-4B08-4E40-BFF5-7F5D231C8E7B}"/>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Backend</a:t>
            </a:r>
          </a:p>
        </p:txBody>
      </p:sp>
      <p:sp>
        <p:nvSpPr>
          <p:cNvPr id="141" name="TextBox 140">
            <a:extLst>
              <a:ext uri="{FF2B5EF4-FFF2-40B4-BE49-F238E27FC236}">
                <a16:creationId xmlns:a16="http://schemas.microsoft.com/office/drawing/2014/main" id="{8454FCCE-C5B1-4D28-80F1-DEF1BE5FBF75}"/>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Blazor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Components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SPA (JavaScript)</a:t>
            </a:r>
          </a:p>
        </p:txBody>
      </p:sp>
      <p:sp>
        <p:nvSpPr>
          <p:cNvPr id="142" name="TextBox 141">
            <a:extLst>
              <a:ext uri="{FF2B5EF4-FFF2-40B4-BE49-F238E27FC236}">
                <a16:creationId xmlns:a16="http://schemas.microsoft.com/office/drawing/2014/main" id="{3537FB27-4B0F-4230-8050-83ABB326B5DE}"/>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MVC / Razor Pages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Web APIs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SignalR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Security &amp; identity</a:t>
            </a:r>
          </a:p>
        </p:txBody>
      </p:sp>
      <p:sp>
        <p:nvSpPr>
          <p:cNvPr id="143" name="TextBox 142">
            <a:extLst>
              <a:ext uri="{FF2B5EF4-FFF2-40B4-BE49-F238E27FC236}">
                <a16:creationId xmlns:a16="http://schemas.microsoft.com/office/drawing/2014/main" id="{00B9A6C6-A874-437B-AF35-B5223178C1B0}"/>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Worker services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err="1">
                <a:ln>
                  <a:noFill/>
                </a:ln>
                <a:effectLst/>
                <a:uLnTx/>
                <a:uFillTx/>
              </a:rPr>
              <a:t>gRPC</a:t>
            </a:r>
            <a:endParaRPr kumimoji="0" lang="en-US" sz="2000" b="0" i="0" u="none" strike="noStrike" kern="0" cap="none" spc="0" normalizeH="0" baseline="0" noProof="0">
              <a:ln>
                <a:noFill/>
              </a:ln>
              <a:effectLst/>
              <a:uLnTx/>
              <a:uFillTx/>
            </a:endParaRPr>
          </a:p>
        </p:txBody>
      </p:sp>
      <p:grpSp>
        <p:nvGrpSpPr>
          <p:cNvPr id="144" name="Group 143">
            <a:extLst>
              <a:ext uri="{FF2B5EF4-FFF2-40B4-BE49-F238E27FC236}">
                <a16:creationId xmlns:a16="http://schemas.microsoft.com/office/drawing/2014/main" id="{5DBCF777-2DF5-4CA5-8C8F-A996AD2818D0}"/>
              </a:ext>
            </a:extLst>
          </p:cNvPr>
          <p:cNvGrpSpPr/>
          <p:nvPr/>
        </p:nvGrpSpPr>
        <p:grpSpPr>
          <a:xfrm>
            <a:off x="4176203" y="1439953"/>
            <a:ext cx="3829965" cy="3978093"/>
            <a:chOff x="4051987" y="2133024"/>
            <a:chExt cx="3829965" cy="3978093"/>
          </a:xfrm>
          <a:solidFill>
            <a:schemeClr val="bg1"/>
          </a:solidFill>
        </p:grpSpPr>
        <p:pic>
          <p:nvPicPr>
            <p:cNvPr id="145" name="Graphic 144" descr="Cloud">
              <a:extLst>
                <a:ext uri="{FF2B5EF4-FFF2-40B4-BE49-F238E27FC236}">
                  <a16:creationId xmlns:a16="http://schemas.microsoft.com/office/drawing/2014/main" id="{27D7617B-5AE0-44B1-BF92-CCD3DADE0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46" name="TextBox 145">
              <a:extLst>
                <a:ext uri="{FF2B5EF4-FFF2-40B4-BE49-F238E27FC236}">
                  <a16:creationId xmlns:a16="http://schemas.microsoft.com/office/drawing/2014/main" id="{6F1B934D-2D62-4497-B1C5-567CDAD60C6B}"/>
                </a:ext>
              </a:extLst>
            </p:cNvPr>
            <p:cNvSpPr txBox="1"/>
            <p:nvPr/>
          </p:nvSpPr>
          <p:spPr>
            <a:xfrm>
              <a:off x="4799883" y="4166138"/>
              <a:ext cx="2381486" cy="523220"/>
            </a:xfrm>
            <a:prstGeom prst="rect">
              <a:avLst/>
            </a:prstGeom>
            <a:grpFill/>
          </p:spPr>
          <p:txBody>
            <a:bodyPr wrap="none" rtlCol="0">
              <a:spAutoFit/>
            </a:bodyPr>
            <a:lstStyle/>
            <a:p>
              <a:pPr defTabSz="914367"/>
              <a:r>
                <a:rPr lang="en-US" sz="2800" b="1">
                  <a:latin typeface="Segoe UI Semibold"/>
                </a:rPr>
                <a:t>ASP.NET Core</a:t>
              </a:r>
            </a:p>
          </p:txBody>
        </p:sp>
      </p:grpSp>
      <p:grpSp>
        <p:nvGrpSpPr>
          <p:cNvPr id="147" name="Group 146">
            <a:extLst>
              <a:ext uri="{FF2B5EF4-FFF2-40B4-BE49-F238E27FC236}">
                <a16:creationId xmlns:a16="http://schemas.microsoft.com/office/drawing/2014/main" id="{6FD91616-DFF9-4B49-BDBE-DC01E398BB09}"/>
              </a:ext>
            </a:extLst>
          </p:cNvPr>
          <p:cNvGrpSpPr/>
          <p:nvPr/>
        </p:nvGrpSpPr>
        <p:grpSpPr>
          <a:xfrm>
            <a:off x="8367441" y="2847161"/>
            <a:ext cx="3528254" cy="946162"/>
            <a:chOff x="8367441" y="2847161"/>
            <a:chExt cx="3528254" cy="946162"/>
          </a:xfrm>
        </p:grpSpPr>
        <p:sp>
          <p:nvSpPr>
            <p:cNvPr id="148" name="TextBox 147">
              <a:extLst>
                <a:ext uri="{FF2B5EF4-FFF2-40B4-BE49-F238E27FC236}">
                  <a16:creationId xmlns:a16="http://schemas.microsoft.com/office/drawing/2014/main" id="{A25C1249-2AC1-4FD3-847F-442A2B47111F}"/>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nvGrpSpPr>
            <p:cNvPr id="149" name="Group 148">
              <a:extLst>
                <a:ext uri="{FF2B5EF4-FFF2-40B4-BE49-F238E27FC236}">
                  <a16:creationId xmlns:a16="http://schemas.microsoft.com/office/drawing/2014/main" id="{9DFCA75D-0131-480D-B63F-43958BC04489}"/>
                </a:ext>
              </a:extLst>
            </p:cNvPr>
            <p:cNvGrpSpPr/>
            <p:nvPr/>
          </p:nvGrpSpPr>
          <p:grpSpPr>
            <a:xfrm>
              <a:off x="9206160" y="2847161"/>
              <a:ext cx="1663469" cy="946162"/>
              <a:chOff x="9265021" y="2019508"/>
              <a:chExt cx="1663469" cy="946162"/>
            </a:xfrm>
            <a:solidFill>
              <a:srgbClr val="000000"/>
            </a:solidFill>
          </p:grpSpPr>
          <p:sp>
            <p:nvSpPr>
              <p:cNvPr id="153" name="Rectangle: Rounded Corners 152">
                <a:extLst>
                  <a:ext uri="{FF2B5EF4-FFF2-40B4-BE49-F238E27FC236}">
                    <a16:creationId xmlns:a16="http://schemas.microsoft.com/office/drawing/2014/main" id="{F17D4DC5-CB95-4703-ACE5-4DE3295BF905}"/>
                  </a:ext>
                </a:extLst>
              </p:cNvPr>
              <p:cNvSpPr/>
              <p:nvPr/>
            </p:nvSpPr>
            <p:spPr bwMode="auto">
              <a:xfrm>
                <a:off x="9265021" y="2019508"/>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F30DB913-09D1-45D6-B8AD-51DCAF443891}"/>
                  </a:ext>
                </a:extLst>
              </p:cNvPr>
              <p:cNvSpPr/>
              <p:nvPr/>
            </p:nvSpPr>
            <p:spPr bwMode="auto">
              <a:xfrm>
                <a:off x="9398178" y="2148264"/>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682A944F-5CEC-4533-852E-F95CEB2B7FF8}"/>
                  </a:ext>
                </a:extLst>
              </p:cNvPr>
              <p:cNvSpPr/>
              <p:nvPr/>
            </p:nvSpPr>
            <p:spPr bwMode="auto">
              <a:xfrm>
                <a:off x="9529862" y="2269746"/>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50" name="Graphic 149" descr="Line Arrow: Clockwise curve">
              <a:extLst>
                <a:ext uri="{FF2B5EF4-FFF2-40B4-BE49-F238E27FC236}">
                  <a16:creationId xmlns:a16="http://schemas.microsoft.com/office/drawing/2014/main" id="{C5647DE4-F76D-4A45-A29A-8BC89C59C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8584627" y="2830351"/>
              <a:ext cx="682447" cy="1116820"/>
            </a:xfrm>
            <a:prstGeom prst="rect">
              <a:avLst/>
            </a:prstGeom>
            <a:effectLst/>
          </p:spPr>
        </p:pic>
        <p:pic>
          <p:nvPicPr>
            <p:cNvPr id="151" name="Graphic 150" descr="Line Arrow: Clockwise curve">
              <a:extLst>
                <a:ext uri="{FF2B5EF4-FFF2-40B4-BE49-F238E27FC236}">
                  <a16:creationId xmlns:a16="http://schemas.microsoft.com/office/drawing/2014/main" id="{B5ED173D-F00F-435A-B531-3906AAB5B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10996061" y="2838878"/>
              <a:ext cx="682447" cy="1116820"/>
            </a:xfrm>
            <a:prstGeom prst="rect">
              <a:avLst/>
            </a:prstGeom>
            <a:effectLst/>
          </p:spPr>
        </p:pic>
        <p:sp>
          <p:nvSpPr>
            <p:cNvPr id="152" name="TextBox 151">
              <a:extLst>
                <a:ext uri="{FF2B5EF4-FFF2-40B4-BE49-F238E27FC236}">
                  <a16:creationId xmlns:a16="http://schemas.microsoft.com/office/drawing/2014/main" id="{F43E095B-9928-41C6-8B96-0FA7F981FFAB}"/>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grpSp>
        <p:nvGrpSpPr>
          <p:cNvPr id="156" name="Group 155">
            <a:extLst>
              <a:ext uri="{FF2B5EF4-FFF2-40B4-BE49-F238E27FC236}">
                <a16:creationId xmlns:a16="http://schemas.microsoft.com/office/drawing/2014/main" id="{D6283976-4C10-4BF5-B8ED-570212D284F7}"/>
              </a:ext>
            </a:extLst>
          </p:cNvPr>
          <p:cNvGrpSpPr/>
          <p:nvPr/>
        </p:nvGrpSpPr>
        <p:grpSpPr>
          <a:xfrm>
            <a:off x="1360371" y="3020983"/>
            <a:ext cx="1442545" cy="1449008"/>
            <a:chOff x="1360371" y="3020983"/>
            <a:chExt cx="1442545" cy="1449008"/>
          </a:xfrm>
        </p:grpSpPr>
        <p:pic>
          <p:nvPicPr>
            <p:cNvPr id="157" name="Picture 156" descr="A picture containing vector graphics&#10;&#10;Description automatically generated">
              <a:extLst>
                <a:ext uri="{FF2B5EF4-FFF2-40B4-BE49-F238E27FC236}">
                  <a16:creationId xmlns:a16="http://schemas.microsoft.com/office/drawing/2014/main" id="{47777C75-1755-4EC5-BF1D-A3E9F3266A53}"/>
                </a:ext>
              </a:extLst>
            </p:cNvPr>
            <p:cNvPicPr>
              <a:picLocks noChangeAspect="1"/>
            </p:cNvPicPr>
            <p:nvPr/>
          </p:nvPicPr>
          <p:blipFill>
            <a:blip r:embed="rId7"/>
            <a:stretch>
              <a:fillRect/>
            </a:stretch>
          </p:blipFill>
          <p:spPr>
            <a:xfrm>
              <a:off x="1551364" y="3020983"/>
              <a:ext cx="1109208" cy="1109208"/>
            </a:xfrm>
            <a:prstGeom prst="rect">
              <a:avLst/>
            </a:prstGeom>
          </p:spPr>
        </p:pic>
        <p:grpSp>
          <p:nvGrpSpPr>
            <p:cNvPr id="158" name="Group 157">
              <a:extLst>
                <a:ext uri="{FF2B5EF4-FFF2-40B4-BE49-F238E27FC236}">
                  <a16:creationId xmlns:a16="http://schemas.microsoft.com/office/drawing/2014/main" id="{5C2671A4-902D-47DC-B41B-8F36A48BEDF9}"/>
                </a:ext>
              </a:extLst>
            </p:cNvPr>
            <p:cNvGrpSpPr/>
            <p:nvPr/>
          </p:nvGrpSpPr>
          <p:grpSpPr>
            <a:xfrm>
              <a:off x="1360371" y="4130800"/>
              <a:ext cx="1442545" cy="339191"/>
              <a:chOff x="1245226" y="4937621"/>
              <a:chExt cx="1442545" cy="339191"/>
            </a:xfrm>
          </p:grpSpPr>
          <p:sp>
            <p:nvSpPr>
              <p:cNvPr id="159" name="Freeform: Shape 158">
                <a:extLst>
                  <a:ext uri="{FF2B5EF4-FFF2-40B4-BE49-F238E27FC236}">
                    <a16:creationId xmlns:a16="http://schemas.microsoft.com/office/drawing/2014/main" id="{B4B6F438-F8DE-4D63-9C03-BEBA4C392DF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0" name="Freeform: Shape 159">
                <a:extLst>
                  <a:ext uri="{FF2B5EF4-FFF2-40B4-BE49-F238E27FC236}">
                    <a16:creationId xmlns:a16="http://schemas.microsoft.com/office/drawing/2014/main" id="{5572A9F5-D90F-4000-A29D-434454D0A49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1" name="Freeform: Shape 160">
                <a:extLst>
                  <a:ext uri="{FF2B5EF4-FFF2-40B4-BE49-F238E27FC236}">
                    <a16:creationId xmlns:a16="http://schemas.microsoft.com/office/drawing/2014/main" id="{12AD12E6-5A08-447C-B723-539B19AAA9FE}"/>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2" name="Freeform: Shape 161">
                <a:extLst>
                  <a:ext uri="{FF2B5EF4-FFF2-40B4-BE49-F238E27FC236}">
                    <a16:creationId xmlns:a16="http://schemas.microsoft.com/office/drawing/2014/main" id="{A3F0C7E7-62AC-4823-96E6-DF9D34BB4191}"/>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3" name="Freeform: Shape 162">
                <a:extLst>
                  <a:ext uri="{FF2B5EF4-FFF2-40B4-BE49-F238E27FC236}">
                    <a16:creationId xmlns:a16="http://schemas.microsoft.com/office/drawing/2014/main" id="{D8E183D2-3965-4716-B768-6798740682C9}"/>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4" name="Freeform: Shape 163">
                <a:extLst>
                  <a:ext uri="{FF2B5EF4-FFF2-40B4-BE49-F238E27FC236}">
                    <a16:creationId xmlns:a16="http://schemas.microsoft.com/office/drawing/2014/main" id="{091801CE-48BD-43EC-974F-2F88CA73D6B1}"/>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65" name="TextBox 164">
            <a:extLst>
              <a:ext uri="{FF2B5EF4-FFF2-40B4-BE49-F238E27FC236}">
                <a16:creationId xmlns:a16="http://schemas.microsoft.com/office/drawing/2014/main" id="{3488D5AB-DB4A-4C8F-8EFB-D9881646415C}"/>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Frontend</a:t>
            </a:r>
          </a:p>
        </p:txBody>
      </p:sp>
    </p:spTree>
    <p:extLst>
      <p:ext uri="{BB962C8B-B14F-4D97-AF65-F5344CB8AC3E}">
        <p14:creationId xmlns:p14="http://schemas.microsoft.com/office/powerpoint/2010/main" val="10941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2">
                                            <p:txEl>
                                              <p:pRg st="0" end="0"/>
                                            </p:txEl>
                                          </p:spTgt>
                                        </p:tgtEl>
                                        <p:attrNameLst>
                                          <p:attrName>style.visibility</p:attrName>
                                        </p:attrNameLst>
                                      </p:cBhvr>
                                      <p:to>
                                        <p:strVal val="visible"/>
                                      </p:to>
                                    </p:set>
                                    <p:animEffect transition="in" filter="fade">
                                      <p:cBhvr>
                                        <p:cTn id="14" dur="500"/>
                                        <p:tgtEl>
                                          <p:spTgt spid="14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2">
                                            <p:txEl>
                                              <p:pRg st="1" end="1"/>
                                            </p:txEl>
                                          </p:spTgt>
                                        </p:tgtEl>
                                        <p:attrNameLst>
                                          <p:attrName>style.visibility</p:attrName>
                                        </p:attrNameLst>
                                      </p:cBhvr>
                                      <p:to>
                                        <p:strVal val="visible"/>
                                      </p:to>
                                    </p:set>
                                    <p:animEffect transition="in" filter="fade">
                                      <p:cBhvr>
                                        <p:cTn id="18" dur="500"/>
                                        <p:tgtEl>
                                          <p:spTgt spid="142">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2">
                                            <p:txEl>
                                              <p:pRg st="3" end="3"/>
                                            </p:txEl>
                                          </p:spTgt>
                                        </p:tgtEl>
                                        <p:attrNameLst>
                                          <p:attrName>style.visibility</p:attrName>
                                        </p:attrNameLst>
                                      </p:cBhvr>
                                      <p:to>
                                        <p:strVal val="visible"/>
                                      </p:to>
                                    </p:set>
                                    <p:animEffect transition="in" filter="fade">
                                      <p:cBhvr>
                                        <p:cTn id="26" dur="500"/>
                                        <p:tgtEl>
                                          <p:spTgt spid="14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1">
                                            <p:txEl>
                                              <p:pRg st="0" end="0"/>
                                            </p:txEl>
                                          </p:spTgt>
                                        </p:tgtEl>
                                        <p:attrNameLst>
                                          <p:attrName>style.visibility</p:attrName>
                                        </p:attrNameLst>
                                      </p:cBhvr>
                                      <p:to>
                                        <p:strVal val="visible"/>
                                      </p:to>
                                    </p:set>
                                    <p:animEffect transition="in" filter="fade">
                                      <p:cBhvr>
                                        <p:cTn id="38" dur="500"/>
                                        <p:tgtEl>
                                          <p:spTgt spid="141">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1">
                                            <p:txEl>
                                              <p:pRg st="1" end="1"/>
                                            </p:txEl>
                                          </p:spTgt>
                                        </p:tgtEl>
                                        <p:attrNameLst>
                                          <p:attrName>style.visibility</p:attrName>
                                        </p:attrNameLst>
                                      </p:cBhvr>
                                      <p:to>
                                        <p:strVal val="visible"/>
                                      </p:to>
                                    </p:set>
                                    <p:animEffect transition="in" filter="fade">
                                      <p:cBhvr>
                                        <p:cTn id="46" dur="500"/>
                                        <p:tgtEl>
                                          <p:spTgt spid="141">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1">
                                            <p:txEl>
                                              <p:pRg st="2" end="2"/>
                                            </p:txEl>
                                          </p:spTgt>
                                        </p:tgtEl>
                                        <p:attrNameLst>
                                          <p:attrName>style.visibility</p:attrName>
                                        </p:attrNameLst>
                                      </p:cBhvr>
                                      <p:to>
                                        <p:strVal val="visible"/>
                                      </p:to>
                                    </p:set>
                                    <p:animEffect transition="in" filter="fade">
                                      <p:cBhvr>
                                        <p:cTn id="50" dur="500"/>
                                        <p:tgtEl>
                                          <p:spTgt spid="14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500"/>
                                        <p:tgtEl>
                                          <p:spTgt spid="140"/>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3">
                                            <p:txEl>
                                              <p:pRg st="0" end="0"/>
                                            </p:txEl>
                                          </p:spTgt>
                                        </p:tgtEl>
                                        <p:attrNameLst>
                                          <p:attrName>style.visibility</p:attrName>
                                        </p:attrNameLst>
                                      </p:cBhvr>
                                      <p:to>
                                        <p:strVal val="visible"/>
                                      </p:to>
                                    </p:set>
                                    <p:animEffect transition="in" filter="fade">
                                      <p:cBhvr>
                                        <p:cTn id="62" dur="500"/>
                                        <p:tgtEl>
                                          <p:spTgt spid="143">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43">
                                            <p:txEl>
                                              <p:pRg st="1" end="1"/>
                                            </p:txEl>
                                          </p:spTgt>
                                        </p:tgtEl>
                                        <p:attrNameLst>
                                          <p:attrName>style.visibility</p:attrName>
                                        </p:attrNameLst>
                                      </p:cBhvr>
                                      <p:to>
                                        <p:strVal val="visible"/>
                                      </p:to>
                                    </p:set>
                                    <p:animEffect transition="in" filter="fade">
                                      <p:cBhvr>
                                        <p:cTn id="66"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uiExpand="1" build="p"/>
      <p:bldP spid="142" grpId="0" uiExpand="1" build="p"/>
      <p:bldP spid="143" grpId="0" uiExpand="1" build="p"/>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7530-90B2-48CD-8A3F-FA0F4B1DAF94}"/>
              </a:ext>
            </a:extLst>
          </p:cNvPr>
          <p:cNvSpPr>
            <a:spLocks noGrp="1"/>
          </p:cNvSpPr>
          <p:nvPr>
            <p:ph type="title"/>
          </p:nvPr>
        </p:nvSpPr>
        <p:spPr/>
        <p:txBody>
          <a:bodyPr/>
          <a:lstStyle/>
          <a:p>
            <a:r>
              <a:rPr lang="en-US"/>
              <a:t>Let’s build an order management app!</a:t>
            </a:r>
            <a:endParaRPr lang="it-IT"/>
          </a:p>
        </p:txBody>
      </p:sp>
      <p:pic>
        <p:nvPicPr>
          <p:cNvPr id="5" name="Picture 4">
            <a:extLst>
              <a:ext uri="{FF2B5EF4-FFF2-40B4-BE49-F238E27FC236}">
                <a16:creationId xmlns:a16="http://schemas.microsoft.com/office/drawing/2014/main" id="{8136AFB5-B547-4E79-85B4-103408DEBCF5}"/>
              </a:ext>
            </a:extLst>
          </p:cNvPr>
          <p:cNvPicPr>
            <a:picLocks noChangeAspect="1"/>
          </p:cNvPicPr>
          <p:nvPr/>
        </p:nvPicPr>
        <p:blipFill>
          <a:blip r:embed="rId3"/>
          <a:stretch>
            <a:fillRect/>
          </a:stretch>
        </p:blipFill>
        <p:spPr>
          <a:xfrm>
            <a:off x="1744311" y="1331820"/>
            <a:ext cx="8703378" cy="5526180"/>
          </a:xfrm>
          <a:prstGeom prst="rect">
            <a:avLst/>
          </a:prstGeom>
        </p:spPr>
      </p:pic>
    </p:spTree>
    <p:extLst>
      <p:ext uri="{BB962C8B-B14F-4D97-AF65-F5344CB8AC3E}">
        <p14:creationId xmlns:p14="http://schemas.microsoft.com/office/powerpoint/2010/main" val="4216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DE4F172-DA4C-446B-813E-4A5F28CD21DA}"/>
              </a:ext>
            </a:extLst>
          </p:cNvPr>
          <p:cNvGrpSpPr/>
          <p:nvPr/>
        </p:nvGrpSpPr>
        <p:grpSpPr>
          <a:xfrm>
            <a:off x="224791" y="3157085"/>
            <a:ext cx="3154680" cy="2267715"/>
            <a:chOff x="384048" y="3108957"/>
            <a:chExt cx="3154680" cy="2267715"/>
          </a:xfrm>
        </p:grpSpPr>
        <p:grpSp>
          <p:nvGrpSpPr>
            <p:cNvPr id="89" name="Group 88">
              <a:extLst>
                <a:ext uri="{FF2B5EF4-FFF2-40B4-BE49-F238E27FC236}">
                  <a16:creationId xmlns:a16="http://schemas.microsoft.com/office/drawing/2014/main" id="{1DEF62DD-2606-47A7-B308-8E86E2BE87E7}"/>
                </a:ext>
              </a:extLst>
            </p:cNvPr>
            <p:cNvGrpSpPr/>
            <p:nvPr/>
          </p:nvGrpSpPr>
          <p:grpSpPr>
            <a:xfrm>
              <a:off x="384048" y="3108957"/>
              <a:ext cx="3154680" cy="2267715"/>
              <a:chOff x="1577409" y="1825335"/>
              <a:chExt cx="3154680" cy="2267715"/>
            </a:xfrm>
          </p:grpSpPr>
          <p:grpSp>
            <p:nvGrpSpPr>
              <p:cNvPr id="97" name="Group 96">
                <a:extLst>
                  <a:ext uri="{FF2B5EF4-FFF2-40B4-BE49-F238E27FC236}">
                    <a16:creationId xmlns:a16="http://schemas.microsoft.com/office/drawing/2014/main" id="{2F225EAF-B654-42F4-8BF2-0DE1B822C0B0}"/>
                  </a:ext>
                </a:extLst>
              </p:cNvPr>
              <p:cNvGrpSpPr/>
              <p:nvPr/>
            </p:nvGrpSpPr>
            <p:grpSpPr>
              <a:xfrm>
                <a:off x="1577409" y="1825335"/>
                <a:ext cx="3154680" cy="2267715"/>
                <a:chOff x="951470" y="2125361"/>
                <a:chExt cx="2150076" cy="1544599"/>
              </a:xfrm>
            </p:grpSpPr>
            <p:sp>
              <p:nvSpPr>
                <p:cNvPr id="99" name="Rectangle 98">
                  <a:extLst>
                    <a:ext uri="{FF2B5EF4-FFF2-40B4-BE49-F238E27FC236}">
                      <a16:creationId xmlns:a16="http://schemas.microsoft.com/office/drawing/2014/main" id="{CC1B7184-1EDD-4302-94C3-F90C5B1B0977}"/>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97A60019-4F24-42DA-97CD-14A64978A56D}"/>
                    </a:ext>
                  </a:extLst>
                </p:cNvPr>
                <p:cNvGrpSpPr/>
                <p:nvPr/>
              </p:nvGrpSpPr>
              <p:grpSpPr>
                <a:xfrm>
                  <a:off x="951470" y="2125361"/>
                  <a:ext cx="2150076" cy="462899"/>
                  <a:chOff x="951470" y="2125361"/>
                  <a:chExt cx="2150076" cy="462899"/>
                </a:xfrm>
              </p:grpSpPr>
              <p:sp>
                <p:nvSpPr>
                  <p:cNvPr id="101" name="Rectangle 100">
                    <a:extLst>
                      <a:ext uri="{FF2B5EF4-FFF2-40B4-BE49-F238E27FC236}">
                        <a16:creationId xmlns:a16="http://schemas.microsoft.com/office/drawing/2014/main" id="{1963D8E6-7C57-4B1E-8152-3964948E55C0}"/>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98F11E9-96B0-45DB-A346-58BE4643EB1E}"/>
                      </a:ext>
                    </a:extLst>
                  </p:cNvPr>
                  <p:cNvGrpSpPr/>
                  <p:nvPr/>
                </p:nvGrpSpPr>
                <p:grpSpPr>
                  <a:xfrm>
                    <a:off x="2937164" y="2125362"/>
                    <a:ext cx="164382" cy="164382"/>
                    <a:chOff x="2937164" y="2125362"/>
                    <a:chExt cx="164382" cy="164382"/>
                  </a:xfrm>
                </p:grpSpPr>
                <p:sp>
                  <p:nvSpPr>
                    <p:cNvPr id="117" name="Rectangle 116">
                      <a:extLst>
                        <a:ext uri="{FF2B5EF4-FFF2-40B4-BE49-F238E27FC236}">
                          <a16:creationId xmlns:a16="http://schemas.microsoft.com/office/drawing/2014/main" id="{6AA2EAB2-6411-4B18-B71C-78B046AC4EF9}"/>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Cross 117">
                      <a:extLst>
                        <a:ext uri="{FF2B5EF4-FFF2-40B4-BE49-F238E27FC236}">
                          <a16:creationId xmlns:a16="http://schemas.microsoft.com/office/drawing/2014/main" id="{3D4976AF-C3F8-4762-8182-B14D64DEC873}"/>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177339DA-2FBA-4C8A-9E8F-C02ABB0BE57B}"/>
                      </a:ext>
                    </a:extLst>
                  </p:cNvPr>
                  <p:cNvGrpSpPr/>
                  <p:nvPr/>
                </p:nvGrpSpPr>
                <p:grpSpPr>
                  <a:xfrm>
                    <a:off x="2733964" y="2125361"/>
                    <a:ext cx="164382" cy="164382"/>
                    <a:chOff x="2733964" y="2125361"/>
                    <a:chExt cx="164382" cy="164382"/>
                  </a:xfrm>
                </p:grpSpPr>
                <p:sp>
                  <p:nvSpPr>
                    <p:cNvPr id="115" name="Rectangle 114">
                      <a:extLst>
                        <a:ext uri="{FF2B5EF4-FFF2-40B4-BE49-F238E27FC236}">
                          <a16:creationId xmlns:a16="http://schemas.microsoft.com/office/drawing/2014/main" id="{F15F414E-8380-4609-AF98-51F6DEA1956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ame 115">
                      <a:extLst>
                        <a:ext uri="{FF2B5EF4-FFF2-40B4-BE49-F238E27FC236}">
                          <a16:creationId xmlns:a16="http://schemas.microsoft.com/office/drawing/2014/main" id="{1AD38CFA-D6E9-4D4B-A432-23E699C81E2B}"/>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E5FC5171-5FBA-4130-A085-13BCDED7F0F9}"/>
                      </a:ext>
                    </a:extLst>
                  </p:cNvPr>
                  <p:cNvGrpSpPr/>
                  <p:nvPr/>
                </p:nvGrpSpPr>
                <p:grpSpPr>
                  <a:xfrm>
                    <a:off x="2525684" y="2125361"/>
                    <a:ext cx="164382" cy="164382"/>
                    <a:chOff x="2525684" y="2125361"/>
                    <a:chExt cx="164382" cy="164382"/>
                  </a:xfrm>
                </p:grpSpPr>
                <p:sp>
                  <p:nvSpPr>
                    <p:cNvPr id="113" name="Rectangle 112">
                      <a:extLst>
                        <a:ext uri="{FF2B5EF4-FFF2-40B4-BE49-F238E27FC236}">
                          <a16:creationId xmlns:a16="http://schemas.microsoft.com/office/drawing/2014/main" id="{5D3F70CD-EDD3-475A-802F-FD0FFB4A9DA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3555AA0F-8D3B-4EFB-8A97-356B31696BCE}"/>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B05D3D3-ED37-49E2-AEF3-7F010DBD4DEB}"/>
                      </a:ext>
                    </a:extLst>
                  </p:cNvPr>
                  <p:cNvGrpSpPr/>
                  <p:nvPr/>
                </p:nvGrpSpPr>
                <p:grpSpPr>
                  <a:xfrm>
                    <a:off x="1028835" y="2330877"/>
                    <a:ext cx="2016554" cy="199824"/>
                    <a:chOff x="1028835" y="2330877"/>
                    <a:chExt cx="2016554" cy="199824"/>
                  </a:xfrm>
                </p:grpSpPr>
                <p:sp>
                  <p:nvSpPr>
                    <p:cNvPr id="106" name="Rectangle 105">
                      <a:extLst>
                        <a:ext uri="{FF2B5EF4-FFF2-40B4-BE49-F238E27FC236}">
                          <a16:creationId xmlns:a16="http://schemas.microsoft.com/office/drawing/2014/main" id="{88F7AA3E-0B69-40CB-8AA7-283E059D0BEE}"/>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07" name="Isosceles Triangle 106">
                      <a:extLst>
                        <a:ext uri="{FF2B5EF4-FFF2-40B4-BE49-F238E27FC236}">
                          <a16:creationId xmlns:a16="http://schemas.microsoft.com/office/drawing/2014/main" id="{1D8B2B3E-5C9C-4D43-A575-CD7051648EEC}"/>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107">
                      <a:extLst>
                        <a:ext uri="{FF2B5EF4-FFF2-40B4-BE49-F238E27FC236}">
                          <a16:creationId xmlns:a16="http://schemas.microsoft.com/office/drawing/2014/main" id="{1879E422-0805-41B9-9159-329E550FDAD2}"/>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E4556C9E-D938-43FA-A2E2-B8CFEFC877A3}"/>
                        </a:ext>
                      </a:extLst>
                    </p:cNvPr>
                    <p:cNvGrpSpPr/>
                    <p:nvPr/>
                  </p:nvGrpSpPr>
                  <p:grpSpPr>
                    <a:xfrm>
                      <a:off x="2999669" y="2343459"/>
                      <a:ext cx="45720" cy="177841"/>
                      <a:chOff x="2999669" y="2343459"/>
                      <a:chExt cx="45720" cy="177841"/>
                    </a:xfrm>
                  </p:grpSpPr>
                  <p:sp>
                    <p:nvSpPr>
                      <p:cNvPr id="110" name="Oval 109">
                        <a:extLst>
                          <a:ext uri="{FF2B5EF4-FFF2-40B4-BE49-F238E27FC236}">
                            <a16:creationId xmlns:a16="http://schemas.microsoft.com/office/drawing/2014/main" id="{F15206FB-EE7B-48EB-B5C1-3608C09CC5F6}"/>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20C85AB-7F7F-4685-8D91-F9E686FD83B8}"/>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E5925538-B7BB-4EA4-9E58-BD1FC9124FFC}"/>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98" name="Picture 97" descr="A picture containing vector graphics&#10;&#10;Description automatically generated">
                <a:extLst>
                  <a:ext uri="{FF2B5EF4-FFF2-40B4-BE49-F238E27FC236}">
                    <a16:creationId xmlns:a16="http://schemas.microsoft.com/office/drawing/2014/main" id="{4D4B08DC-37E0-46CD-A943-987F6DEBFFD7}"/>
                  </a:ext>
                </a:extLst>
              </p:cNvPr>
              <p:cNvPicPr>
                <a:picLocks noChangeAspect="1"/>
              </p:cNvPicPr>
              <p:nvPr/>
            </p:nvPicPr>
            <p:blipFill>
              <a:blip r:embed="rId3"/>
              <a:stretch>
                <a:fillRect/>
              </a:stretch>
            </p:blipFill>
            <p:spPr>
              <a:xfrm>
                <a:off x="2618607" y="2551178"/>
                <a:ext cx="1109208" cy="1109208"/>
              </a:xfrm>
              <a:prstGeom prst="rect">
                <a:avLst/>
              </a:prstGeom>
            </p:spPr>
          </p:pic>
        </p:grpSp>
        <p:grpSp>
          <p:nvGrpSpPr>
            <p:cNvPr id="90" name="Group 89">
              <a:extLst>
                <a:ext uri="{FF2B5EF4-FFF2-40B4-BE49-F238E27FC236}">
                  <a16:creationId xmlns:a16="http://schemas.microsoft.com/office/drawing/2014/main" id="{C5252E0F-321E-49FF-8966-F8E192956D12}"/>
                </a:ext>
              </a:extLst>
            </p:cNvPr>
            <p:cNvGrpSpPr/>
            <p:nvPr/>
          </p:nvGrpSpPr>
          <p:grpSpPr>
            <a:xfrm>
              <a:off x="1234253" y="4944617"/>
              <a:ext cx="1442545" cy="339191"/>
              <a:chOff x="1245226" y="4937621"/>
              <a:chExt cx="1442545" cy="339191"/>
            </a:xfrm>
          </p:grpSpPr>
          <p:sp>
            <p:nvSpPr>
              <p:cNvPr id="91" name="Freeform: Shape 90">
                <a:extLst>
                  <a:ext uri="{FF2B5EF4-FFF2-40B4-BE49-F238E27FC236}">
                    <a16:creationId xmlns:a16="http://schemas.microsoft.com/office/drawing/2014/main" id="{44E0F7EC-F139-4C85-83EE-5A89DE1D10B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Shape 91">
                <a:extLst>
                  <a:ext uri="{FF2B5EF4-FFF2-40B4-BE49-F238E27FC236}">
                    <a16:creationId xmlns:a16="http://schemas.microsoft.com/office/drawing/2014/main" id="{1D9BC250-403A-40A8-96DE-D80BBF010471}"/>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3D4F5B19-9CB0-4534-AC48-E5A79B0DA504}"/>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634A2382-2D8B-470A-B40E-F0967D17991D}"/>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5" name="Freeform: Shape 94">
                <a:extLst>
                  <a:ext uri="{FF2B5EF4-FFF2-40B4-BE49-F238E27FC236}">
                    <a16:creationId xmlns:a16="http://schemas.microsoft.com/office/drawing/2014/main" id="{20AC03FD-EB10-4D3C-A870-5E1DF619D29D}"/>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6" name="Freeform: Shape 95">
                <a:extLst>
                  <a:ext uri="{FF2B5EF4-FFF2-40B4-BE49-F238E27FC236}">
                    <a16:creationId xmlns:a16="http://schemas.microsoft.com/office/drawing/2014/main" id="{83F15C80-713A-43D9-9EA9-22D47FAD51EF}"/>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A full stack application</a:t>
            </a:r>
            <a:endParaRPr lang="it-IT"/>
          </a:p>
        </p:txBody>
      </p:sp>
      <p:grpSp>
        <p:nvGrpSpPr>
          <p:cNvPr id="35" name="Group 34">
            <a:extLst>
              <a:ext uri="{FF2B5EF4-FFF2-40B4-BE49-F238E27FC236}">
                <a16:creationId xmlns:a16="http://schemas.microsoft.com/office/drawing/2014/main" id="{1F9CB4ED-C4F6-4420-9D8F-710BFDC4F8B4}"/>
              </a:ext>
            </a:extLst>
          </p:cNvPr>
          <p:cNvGrpSpPr/>
          <p:nvPr/>
        </p:nvGrpSpPr>
        <p:grpSpPr>
          <a:xfrm>
            <a:off x="238972" y="3110852"/>
            <a:ext cx="3157571" cy="2268371"/>
            <a:chOff x="951470" y="2125361"/>
            <a:chExt cx="2150076" cy="1544596"/>
          </a:xfrm>
          <a:solidFill>
            <a:schemeClr val="bg1"/>
          </a:solidFill>
        </p:grpSpPr>
        <p:sp>
          <p:nvSpPr>
            <p:cNvPr id="36" name="Rectangle 35">
              <a:extLst>
                <a:ext uri="{FF2B5EF4-FFF2-40B4-BE49-F238E27FC236}">
                  <a16:creationId xmlns:a16="http://schemas.microsoft.com/office/drawing/2014/main" id="{8C796C31-DFB1-4A10-AB5D-8DB3E6AB0750}"/>
                </a:ext>
              </a:extLst>
            </p:cNvPr>
            <p:cNvSpPr/>
            <p:nvPr/>
          </p:nvSpPr>
          <p:spPr bwMode="auto">
            <a:xfrm>
              <a:off x="951470" y="2588260"/>
              <a:ext cx="2150076" cy="1081697"/>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DA4FF8FB-B7AB-49FF-A1F0-DD14EB2BCBEE}"/>
                </a:ext>
              </a:extLst>
            </p:cNvPr>
            <p:cNvGrpSpPr/>
            <p:nvPr/>
          </p:nvGrpSpPr>
          <p:grpSpPr>
            <a:xfrm>
              <a:off x="951470" y="2125361"/>
              <a:ext cx="2150076" cy="462899"/>
              <a:chOff x="951470" y="2125361"/>
              <a:chExt cx="2150076" cy="462899"/>
            </a:xfrm>
            <a:grpFill/>
          </p:grpSpPr>
          <p:sp>
            <p:nvSpPr>
              <p:cNvPr id="38" name="Rectangle 37">
                <a:extLst>
                  <a:ext uri="{FF2B5EF4-FFF2-40B4-BE49-F238E27FC236}">
                    <a16:creationId xmlns:a16="http://schemas.microsoft.com/office/drawing/2014/main" id="{4074E1F3-B745-415D-B5AE-47143D12892B}"/>
                  </a:ext>
                </a:extLst>
              </p:cNvPr>
              <p:cNvSpPr/>
              <p:nvPr/>
            </p:nvSpPr>
            <p:spPr bwMode="auto">
              <a:xfrm>
                <a:off x="951470" y="2125362"/>
                <a:ext cx="2150076" cy="46289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39A7533D-CF74-42E9-BAD5-F0891AA8A28D}"/>
                  </a:ext>
                </a:extLst>
              </p:cNvPr>
              <p:cNvGrpSpPr/>
              <p:nvPr/>
            </p:nvGrpSpPr>
            <p:grpSpPr>
              <a:xfrm>
                <a:off x="2937164" y="2125362"/>
                <a:ext cx="164382" cy="164382"/>
                <a:chOff x="2937164" y="2125362"/>
                <a:chExt cx="164382" cy="164382"/>
              </a:xfrm>
              <a:grpFill/>
            </p:grpSpPr>
            <p:sp>
              <p:nvSpPr>
                <p:cNvPr id="54" name="Rectangle 53">
                  <a:extLst>
                    <a:ext uri="{FF2B5EF4-FFF2-40B4-BE49-F238E27FC236}">
                      <a16:creationId xmlns:a16="http://schemas.microsoft.com/office/drawing/2014/main" id="{BA07A78C-0648-4118-9F47-30A7B906B340}"/>
                    </a:ext>
                  </a:extLst>
                </p:cNvPr>
                <p:cNvSpPr/>
                <p:nvPr/>
              </p:nvSpPr>
              <p:spPr bwMode="auto">
                <a:xfrm>
                  <a:off x="2937164" y="2125362"/>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Cross 54">
                  <a:extLst>
                    <a:ext uri="{FF2B5EF4-FFF2-40B4-BE49-F238E27FC236}">
                      <a16:creationId xmlns:a16="http://schemas.microsoft.com/office/drawing/2014/main" id="{8BD4C1B5-9847-4425-9FE1-755E94539F66}"/>
                    </a:ext>
                  </a:extLst>
                </p:cNvPr>
                <p:cNvSpPr/>
                <p:nvPr/>
              </p:nvSpPr>
              <p:spPr bwMode="auto">
                <a:xfrm rot="2730422">
                  <a:off x="2959692" y="2146307"/>
                  <a:ext cx="125677" cy="125677"/>
                </a:xfrm>
                <a:prstGeom prst="plus">
                  <a:avLst>
                    <a:gd name="adj" fmla="val 41223"/>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343B6B52-DDF3-4F88-B78D-C856D57BD0EF}"/>
                  </a:ext>
                </a:extLst>
              </p:cNvPr>
              <p:cNvGrpSpPr/>
              <p:nvPr/>
            </p:nvGrpSpPr>
            <p:grpSpPr>
              <a:xfrm>
                <a:off x="2733964" y="2125361"/>
                <a:ext cx="164382" cy="164382"/>
                <a:chOff x="2733964" y="2125361"/>
                <a:chExt cx="164382" cy="164382"/>
              </a:xfrm>
              <a:grpFill/>
            </p:grpSpPr>
            <p:sp>
              <p:nvSpPr>
                <p:cNvPr id="52" name="Rectangle 51">
                  <a:extLst>
                    <a:ext uri="{FF2B5EF4-FFF2-40B4-BE49-F238E27FC236}">
                      <a16:creationId xmlns:a16="http://schemas.microsoft.com/office/drawing/2014/main" id="{1FDA0661-C6CA-4A72-A28D-499C4F33D76B}"/>
                    </a:ext>
                  </a:extLst>
                </p:cNvPr>
                <p:cNvSpPr/>
                <p:nvPr/>
              </p:nvSpPr>
              <p:spPr bwMode="auto">
                <a:xfrm>
                  <a:off x="273396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ame 52">
                  <a:extLst>
                    <a:ext uri="{FF2B5EF4-FFF2-40B4-BE49-F238E27FC236}">
                      <a16:creationId xmlns:a16="http://schemas.microsoft.com/office/drawing/2014/main" id="{87D859BB-2D7C-40FA-A9C1-4779190E9841}"/>
                    </a:ext>
                  </a:extLst>
                </p:cNvPr>
                <p:cNvSpPr/>
                <p:nvPr/>
              </p:nvSpPr>
              <p:spPr bwMode="auto">
                <a:xfrm>
                  <a:off x="2762687" y="2147260"/>
                  <a:ext cx="110423" cy="110423"/>
                </a:xfrm>
                <a:prstGeom prst="frame">
                  <a:avLst>
                    <a:gd name="adj1" fmla="val 19401"/>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B5E8203D-243F-437F-93AD-76F4612D721B}"/>
                  </a:ext>
                </a:extLst>
              </p:cNvPr>
              <p:cNvGrpSpPr/>
              <p:nvPr/>
            </p:nvGrpSpPr>
            <p:grpSpPr>
              <a:xfrm>
                <a:off x="2525684" y="2125361"/>
                <a:ext cx="164382" cy="164382"/>
                <a:chOff x="2525684" y="2125361"/>
                <a:chExt cx="164382" cy="164382"/>
              </a:xfrm>
              <a:grpFill/>
            </p:grpSpPr>
            <p:sp>
              <p:nvSpPr>
                <p:cNvPr id="50" name="Rectangle 49">
                  <a:extLst>
                    <a:ext uri="{FF2B5EF4-FFF2-40B4-BE49-F238E27FC236}">
                      <a16:creationId xmlns:a16="http://schemas.microsoft.com/office/drawing/2014/main" id="{6B701466-41EC-40EC-8B32-D019CC2CAF47}"/>
                    </a:ext>
                  </a:extLst>
                </p:cNvPr>
                <p:cNvSpPr/>
                <p:nvPr/>
              </p:nvSpPr>
              <p:spPr bwMode="auto">
                <a:xfrm>
                  <a:off x="252568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AC1F2DC-C4F8-44E3-BAFA-46B5DBC75886}"/>
                    </a:ext>
                  </a:extLst>
                </p:cNvPr>
                <p:cNvSpPr/>
                <p:nvPr/>
              </p:nvSpPr>
              <p:spPr bwMode="auto">
                <a:xfrm>
                  <a:off x="2550343" y="2230251"/>
                  <a:ext cx="115063" cy="27432"/>
                </a:xfrm>
                <a:prstGeom prst="rect">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DB1DA4-1C3A-449E-845A-F3DE6B17E3C8}"/>
                  </a:ext>
                </a:extLst>
              </p:cNvPr>
              <p:cNvGrpSpPr/>
              <p:nvPr/>
            </p:nvGrpSpPr>
            <p:grpSpPr>
              <a:xfrm>
                <a:off x="1028835" y="2330877"/>
                <a:ext cx="2016554" cy="199824"/>
                <a:chOff x="1028835" y="2330877"/>
                <a:chExt cx="2016554" cy="199824"/>
              </a:xfrm>
              <a:grpFill/>
            </p:grpSpPr>
            <p:sp>
              <p:nvSpPr>
                <p:cNvPr id="43" name="Rectangle 42">
                  <a:extLst>
                    <a:ext uri="{FF2B5EF4-FFF2-40B4-BE49-F238E27FC236}">
                      <a16:creationId xmlns:a16="http://schemas.microsoft.com/office/drawing/2014/main" id="{66C62FAD-6178-48A2-A352-86F8BDAA2F65}"/>
                    </a:ext>
                  </a:extLst>
                </p:cNvPr>
                <p:cNvSpPr/>
                <p:nvPr/>
              </p:nvSpPr>
              <p:spPr bwMode="auto">
                <a:xfrm>
                  <a:off x="1342731" y="2334258"/>
                  <a:ext cx="1600780" cy="196443"/>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900" b="1">
                    <a:solidFill>
                      <a:schemeClr val="tx2">
                        <a:lumMod val="75000"/>
                      </a:schemeClr>
                    </a:solidFill>
                    <a:latin typeface="Consolas" panose="020B0609020204030204" pitchFamily="49" charset="0"/>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D60F63F0-DEA3-4EA5-94A9-CFEECA9E598B}"/>
                    </a:ext>
                  </a:extLst>
                </p:cNvPr>
                <p:cNvSpPr/>
                <p:nvPr/>
              </p:nvSpPr>
              <p:spPr bwMode="auto">
                <a:xfrm rot="16200000">
                  <a:off x="981973" y="2377739"/>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EB7078E0-CD7E-4A9E-8FFE-589F1A0C77A6}"/>
                    </a:ext>
                  </a:extLst>
                </p:cNvPr>
                <p:cNvSpPr/>
                <p:nvPr/>
              </p:nvSpPr>
              <p:spPr bwMode="auto">
                <a:xfrm rot="5400000">
                  <a:off x="1138921" y="2377740"/>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0A271BD-A175-4D82-B821-20D96D39AD29}"/>
                    </a:ext>
                  </a:extLst>
                </p:cNvPr>
                <p:cNvGrpSpPr/>
                <p:nvPr/>
              </p:nvGrpSpPr>
              <p:grpSpPr>
                <a:xfrm>
                  <a:off x="2999669" y="2343459"/>
                  <a:ext cx="45720" cy="177841"/>
                  <a:chOff x="2999669" y="2343459"/>
                  <a:chExt cx="45720" cy="177841"/>
                </a:xfrm>
                <a:grpFill/>
              </p:grpSpPr>
              <p:sp>
                <p:nvSpPr>
                  <p:cNvPr id="47" name="Oval 46">
                    <a:extLst>
                      <a:ext uri="{FF2B5EF4-FFF2-40B4-BE49-F238E27FC236}">
                        <a16:creationId xmlns:a16="http://schemas.microsoft.com/office/drawing/2014/main" id="{5E4E6BF2-FA5B-438A-8815-C37E45BC06BE}"/>
                      </a:ext>
                    </a:extLst>
                  </p:cNvPr>
                  <p:cNvSpPr/>
                  <p:nvPr/>
                </p:nvSpPr>
                <p:spPr bwMode="auto">
                  <a:xfrm>
                    <a:off x="2999670" y="2343459"/>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7CD75DEE-9211-487D-8A95-7B958261D3E1}"/>
                      </a:ext>
                    </a:extLst>
                  </p:cNvPr>
                  <p:cNvSpPr/>
                  <p:nvPr/>
                </p:nvSpPr>
                <p:spPr bwMode="auto">
                  <a:xfrm>
                    <a:off x="2999670" y="2409520"/>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59294B33-1319-4BFB-8C0B-9F6B08749E23}"/>
                      </a:ext>
                    </a:extLst>
                  </p:cNvPr>
                  <p:cNvSpPr/>
                  <p:nvPr/>
                </p:nvSpPr>
                <p:spPr bwMode="auto">
                  <a:xfrm>
                    <a:off x="2999669" y="2475581"/>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grpSp>
        <p:nvGrpSpPr>
          <p:cNvPr id="63" name="Group 62">
            <a:extLst>
              <a:ext uri="{FF2B5EF4-FFF2-40B4-BE49-F238E27FC236}">
                <a16:creationId xmlns:a16="http://schemas.microsoft.com/office/drawing/2014/main" id="{993D0006-57BD-4AAF-8E47-57D5C3957CDA}"/>
              </a:ext>
            </a:extLst>
          </p:cNvPr>
          <p:cNvGrpSpPr/>
          <p:nvPr/>
        </p:nvGrpSpPr>
        <p:grpSpPr>
          <a:xfrm>
            <a:off x="9919312" y="3701720"/>
            <a:ext cx="1663469" cy="946162"/>
            <a:chOff x="9265021" y="2019508"/>
            <a:chExt cx="1663469" cy="946162"/>
          </a:xfrm>
          <a:solidFill>
            <a:schemeClr val="bg1"/>
          </a:solidFill>
        </p:grpSpPr>
        <p:sp>
          <p:nvSpPr>
            <p:cNvPr id="64" name="Rectangle: Rounded Corners 63">
              <a:extLst>
                <a:ext uri="{FF2B5EF4-FFF2-40B4-BE49-F238E27FC236}">
                  <a16:creationId xmlns:a16="http://schemas.microsoft.com/office/drawing/2014/main" id="{DEB9D73C-E027-42B3-B534-2E26F4553242}"/>
                </a:ext>
              </a:extLst>
            </p:cNvPr>
            <p:cNvSpPr/>
            <p:nvPr/>
          </p:nvSpPr>
          <p:spPr bwMode="auto">
            <a:xfrm>
              <a:off x="9265021" y="2019508"/>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68EE691-4050-486E-B170-E20EAFDCFA09}"/>
                </a:ext>
              </a:extLst>
            </p:cNvPr>
            <p:cNvSpPr/>
            <p:nvPr/>
          </p:nvSpPr>
          <p:spPr bwMode="auto">
            <a:xfrm>
              <a:off x="9398178" y="2148264"/>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6A2338-056C-41B3-BAFA-9A2CD7DEEC33}"/>
                </a:ext>
              </a:extLst>
            </p:cNvPr>
            <p:cNvSpPr/>
            <p:nvPr/>
          </p:nvSpPr>
          <p:spPr bwMode="auto">
            <a:xfrm>
              <a:off x="9529862" y="2269746"/>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7205106" y="3575313"/>
            <a:ext cx="911864" cy="1492262"/>
          </a:xfrm>
          <a:prstGeom prst="rect">
            <a:avLst/>
          </a:prstGeom>
          <a:effectLst/>
        </p:spPr>
      </p:pic>
      <p:sp>
        <p:nvSpPr>
          <p:cNvPr id="79" name="TextBox 78">
            <a:extLst>
              <a:ext uri="{FF2B5EF4-FFF2-40B4-BE49-F238E27FC236}">
                <a16:creationId xmlns:a16="http://schemas.microsoft.com/office/drawing/2014/main" id="{C4F7E4D8-6775-4C62-AE48-DDF80034C8CD}"/>
              </a:ext>
            </a:extLst>
          </p:cNvPr>
          <p:cNvSpPr txBox="1"/>
          <p:nvPr/>
        </p:nvSpPr>
        <p:spPr>
          <a:xfrm>
            <a:off x="1597759" y="3881161"/>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0" name="TextBox 79">
            <a:extLst>
              <a:ext uri="{FF2B5EF4-FFF2-40B4-BE49-F238E27FC236}">
                <a16:creationId xmlns:a16="http://schemas.microsoft.com/office/drawing/2014/main" id="{FB3C53BF-FE6E-47CC-94D8-AFEEFDCA752D}"/>
              </a:ext>
            </a:extLst>
          </p:cNvPr>
          <p:cNvSpPr txBox="1"/>
          <p:nvPr/>
        </p:nvSpPr>
        <p:spPr>
          <a:xfrm>
            <a:off x="10649093" y="3735337"/>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9123174" y="4301015"/>
            <a:ext cx="911865" cy="1492262"/>
          </a:xfrm>
          <a:prstGeom prst="rect">
            <a:avLst/>
          </a:prstGeom>
          <a:effectLst/>
        </p:spPr>
      </p:pic>
      <p:sp>
        <p:nvSpPr>
          <p:cNvPr id="119" name="TextBox 118">
            <a:extLst>
              <a:ext uri="{FF2B5EF4-FFF2-40B4-BE49-F238E27FC236}">
                <a16:creationId xmlns:a16="http://schemas.microsoft.com/office/drawing/2014/main" id="{77B2C06A-1192-449D-8C45-DB9C9FC49D51}"/>
              </a:ext>
            </a:extLst>
          </p:cNvPr>
          <p:cNvSpPr txBox="1"/>
          <p:nvPr/>
        </p:nvSpPr>
        <p:spPr>
          <a:xfrm>
            <a:off x="8753903" y="520273"/>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120" name="TextBox 119">
            <a:extLst>
              <a:ext uri="{FF2B5EF4-FFF2-40B4-BE49-F238E27FC236}">
                <a16:creationId xmlns:a16="http://schemas.microsoft.com/office/drawing/2014/main" id="{540BCD60-598C-4A7C-9E99-D0E8808B3B52}"/>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Tree>
    <p:extLst>
      <p:ext uri="{BB962C8B-B14F-4D97-AF65-F5344CB8AC3E}">
        <p14:creationId xmlns:p14="http://schemas.microsoft.com/office/powerpoint/2010/main" val="21887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nodePh="1">
                                  <p:stCondLst>
                                    <p:cond delay="0"/>
                                  </p:stCondLst>
                                  <p:endCondLst>
                                    <p:cond evt="begin" delay="0">
                                      <p:tn val="13"/>
                                    </p:cond>
                                  </p:endCondLst>
                                  <p:childTnLst>
                                    <p:animEffect transition="out" filter="fade">
                                      <p:cBhvr>
                                        <p:cTn id="14" dur="500"/>
                                        <p:tgtEl>
                                          <p:spTgt spid="80"/>
                                        </p:tgtEl>
                                      </p:cBhvr>
                                    </p:animEffect>
                                    <p:set>
                                      <p:cBhvr>
                                        <p:cTn id="15" dur="1" fill="hold">
                                          <p:stCondLst>
                                            <p:cond delay="499"/>
                                          </p:stCondLst>
                                        </p:cTn>
                                        <p:tgtEl>
                                          <p:spTgt spid="8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3"/>
                                        </p:tgtEl>
                                      </p:cBhvr>
                                    </p:animEffect>
                                    <p:set>
                                      <p:cBhvr>
                                        <p:cTn id="18" dur="1" fill="hold">
                                          <p:stCondLst>
                                            <p:cond delay="499"/>
                                          </p:stCondLst>
                                        </p:cTn>
                                        <p:tgtEl>
                                          <p:spTgt spid="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9"/>
                                        </p:tgtEl>
                                      </p:cBhvr>
                                    </p:animEffect>
                                    <p:set>
                                      <p:cBhvr>
                                        <p:cTn id="23" dur="1" fill="hold">
                                          <p:stCondLst>
                                            <p:cond delay="499"/>
                                          </p:stCondLst>
                                        </p:cTn>
                                        <p:tgtEl>
                                          <p:spTgt spid="11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119" grpId="0"/>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frontend</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116375" y="2909455"/>
            <a:ext cx="3413945" cy="2926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73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3D4F4ABD58544E8C576DA347B4F747" ma:contentTypeVersion="12" ma:contentTypeDescription="Create a new document." ma:contentTypeScope="" ma:versionID="fa5856c3e9fc823a41352da818ace5bc">
  <xsd:schema xmlns:xsd="http://www.w3.org/2001/XMLSchema" xmlns:xs="http://www.w3.org/2001/XMLSchema" xmlns:p="http://schemas.microsoft.com/office/2006/metadata/properties" xmlns:ns2="9d919d9b-be56-44cb-9fa8-60bb43892ce9" xmlns:ns3="054af992-877b-406b-8421-1967877abf88" targetNamespace="http://schemas.microsoft.com/office/2006/metadata/properties" ma:root="true" ma:fieldsID="7e8ab943a607f05560da8f244f418d3a" ns2:_="" ns3:_="">
    <xsd:import namespace="9d919d9b-be56-44cb-9fa8-60bb43892ce9"/>
    <xsd:import namespace="054af992-877b-406b-8421-1967877abf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19d9b-be56-44cb-9fa8-60bb43892c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af992-877b-406b-8421-1967877abf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3CCE11-C091-40D4-B839-D165AD163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19d9b-be56-44cb-9fa8-60bb43892ce9"/>
    <ds:schemaRef ds:uri="054af992-877b-406b-8421-1967877abf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1003</TotalTime>
  <Words>1967</Words>
  <Application>Microsoft Office PowerPoint</Application>
  <PresentationFormat>Widescreen</PresentationFormat>
  <Paragraphs>273</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Consolas</vt:lpstr>
      <vt:lpstr>Segoe UI</vt:lpstr>
      <vt:lpstr>Segoe UI Light</vt:lpstr>
      <vt:lpstr>Segoe UI Semibold</vt:lpstr>
      <vt:lpstr>Wingdings</vt:lpstr>
      <vt:lpstr>Office Theme</vt:lpstr>
      <vt:lpstr>1_Office Theme</vt:lpstr>
      <vt:lpstr>1_9-51056_Build 2019 Breakout_White Template</vt:lpstr>
      <vt:lpstr>What to Expect When You Are Expecting ASP.NET Core 3.0</vt:lpstr>
      <vt:lpstr>PowerPoint Presentation</vt:lpstr>
      <vt:lpstr>PowerPoint Presentation</vt:lpstr>
      <vt:lpstr>Major Changes to .NET</vt:lpstr>
      <vt:lpstr>What Cheese is Moving in ASP.NET?</vt:lpstr>
      <vt:lpstr>.NET Core 3.0: A full stack solution</vt:lpstr>
      <vt:lpstr>Let’s build an order management app!</vt:lpstr>
      <vt:lpstr>A full stack application</vt:lpstr>
      <vt:lpstr>The frontend</vt:lpstr>
      <vt:lpstr>Blazor</vt:lpstr>
      <vt:lpstr>Blazor on client or server</vt:lpstr>
      <vt:lpstr>Client Blazor with Hosted Backend</vt:lpstr>
      <vt:lpstr>Demo</vt:lpstr>
      <vt:lpstr>The worker</vt:lpstr>
      <vt:lpstr>Worker services</vt:lpstr>
      <vt:lpstr>Demo</vt:lpstr>
      <vt:lpstr>Handling the communication</vt:lpstr>
      <vt:lpstr>gRPC</vt:lpstr>
      <vt:lpstr>Demo</vt:lpstr>
      <vt:lpstr>Also new in ASP.NET Core 3.0</vt:lpstr>
      <vt:lpstr>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Isaac Levin</cp:lastModifiedBy>
  <cp:revision>39</cp:revision>
  <dcterms:modified xsi:type="dcterms:W3CDTF">2019-09-08T01:06:31Z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0x010100763D4F4ABD58544E8C576DA347B4F747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